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75" r:id="rId2"/>
    <p:sldId id="286" r:id="rId3"/>
    <p:sldId id="277" r:id="rId4"/>
    <p:sldId id="276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63" r:id="rId1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FA"/>
    <a:srgbClr val="03434F"/>
    <a:srgbClr val="184E5A"/>
    <a:srgbClr val="013F4D"/>
    <a:srgbClr val="E28A15"/>
    <a:srgbClr val="034350"/>
    <a:srgbClr val="2D606A"/>
    <a:srgbClr val="2D626D"/>
    <a:srgbClr val="295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/>
    <p:restoredTop sz="94607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A4011-0EFF-4230-B926-81B391032FCA}" type="datetimeFigureOut">
              <a:rPr lang="fa-IR" smtClean="0"/>
              <a:t>05/05/1444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CAACED9-7D32-420A-989D-91643C01B27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123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282DB-63FE-3658-B440-A9D50E2BB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37C48-CC98-3448-FF93-10BE85D1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E6F4C-BB41-AA09-E4E9-8DC999EA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0BE6-7F8C-4B39-A3A0-DD3976B02010}" type="datetime8">
              <a:rPr lang="fa-IR" smtClean="0"/>
              <a:t>28 نوامبر 22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0B66B-6446-B121-65BF-8617B19A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943CF-94E9-6AB8-478A-23C399F5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0E3B-0426-4A31-B2F7-93308D7636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130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0BD5-597F-D2A5-FA82-5666D900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AE2D7-ADCE-B7D2-1B17-8C050BD5A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36CC3-987D-6BAF-A00E-95341B04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C1B-28EA-4E2D-9E3D-E854F589CB5F}" type="datetime8">
              <a:rPr lang="fa-IR" smtClean="0"/>
              <a:t>28 نوامبر 22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F2080-A234-C36E-A185-D396DCE5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C9082-2785-6933-D774-8A1F01C2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0E3B-0426-4A31-B2F7-93308D7636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140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F0FD62-D778-015A-6B10-5321D20F1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39853-8205-6753-9D4C-4AAD57C9C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A39B7-5CBA-F79E-0AE0-BB7ADC1F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B2C5-A585-460B-A79A-E60ED2208DB5}" type="datetime8">
              <a:rPr lang="fa-IR" smtClean="0"/>
              <a:t>28 نوامبر 22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DB6B1-8882-713F-1E72-4D7FDE67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2474-FFDC-832E-77FB-66102101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0E3B-0426-4A31-B2F7-93308D7636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347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A642-12A8-B55B-860A-78985220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51325-2027-C7B4-7DA9-3F2AB3C2B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38D96-71E7-FA45-44E9-C4486A97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5503-F8D5-4B38-BA1C-65379EC8BDF0}" type="datetime8">
              <a:rPr lang="fa-IR" smtClean="0"/>
              <a:t>28 نوامبر 22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12F30-BCF6-3A62-33BD-6F9DBD25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C982B-E584-F246-7B7D-2D3AEB76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0E3B-0426-4A31-B2F7-93308D7636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623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B7CD-FFC6-10E5-0EE6-287AFE6A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C0DDA-5D22-A728-2846-E7861D2F4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70D02-E228-CFCD-C024-6751B5F4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4266-A643-4790-A61E-D16ACC01E54D}" type="datetime8">
              <a:rPr lang="fa-IR" smtClean="0"/>
              <a:t>28 نوامبر 22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47192-57AD-75F5-DBC5-2598722A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D50CB-2183-4F8B-ED60-D3728529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0E3B-0426-4A31-B2F7-93308D7636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947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0929-AC35-D07C-4F05-4DC79225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9B1F9-CD66-7042-E4D9-C93AEBD35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E82F7-3230-6E79-2D85-53B7C3BCD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DB499-6E94-AF86-78AE-F1A204F3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650D-6A4C-49DC-B717-793AFA140C9F}" type="datetime8">
              <a:rPr lang="fa-IR" smtClean="0"/>
              <a:t>28 نوامبر 22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5D3B7-E9F7-F0FB-356B-B187EC7E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5FB94-B8AE-9300-56F5-B7BAE01A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0E3B-0426-4A31-B2F7-93308D7636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693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AF20-F1E5-B8FA-1D86-79CA859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64ACB-284B-D4A9-1832-12FE2BAA3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CB597-097D-9554-7D39-0C12BF837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6D660-A99E-8A39-E332-B7741A144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A2B12-47AB-BCB9-EEC0-FDE9CA2B5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7AC232-B1F4-260B-CA92-672DF64B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557F-EAE5-4DD3-984D-E402E804BD1A}" type="datetime8">
              <a:rPr lang="fa-IR" smtClean="0"/>
              <a:t>28 نوامبر 22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012EC-A1E6-1D99-99FD-7846DC02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93E9B-C3D0-B6E4-9658-305439E5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0E3B-0426-4A31-B2F7-93308D7636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740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0E6C-B05B-3E37-BF3C-1BB8C2C7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D741A-5533-0DAD-B6DB-B800854DF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7085-6679-4F8E-BFE3-D94F6A689E6D}" type="datetime8">
              <a:rPr lang="fa-IR" smtClean="0"/>
              <a:t>28 نوامبر 22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BEE05-C9E9-5788-7C4D-FD97915F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085A8-58DB-7DD8-EFCF-EE6C6178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0E3B-0426-4A31-B2F7-93308D7636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466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B0EDB-B979-98E9-93B6-56C9AC3F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8C2F-2906-486B-8C0A-932FC385CCE4}" type="datetime8">
              <a:rPr lang="fa-IR" smtClean="0"/>
              <a:t>28 نوامبر 22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F0C8B-742F-2618-52C4-42A200F7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2CC58-7D5F-3394-6FC7-A027443D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0E3B-0426-4A31-B2F7-93308D7636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467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B137-40A0-93F4-D0A0-83144AE0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E557-FADB-AFE4-E04D-1E911DCCF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D2F1C-BCA3-4115-32AF-9ED014DAE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9453C-FEC4-900C-DC7E-7028A0849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5EC6-98F3-488B-A804-F5FB9FC16314}" type="datetime8">
              <a:rPr lang="fa-IR" smtClean="0"/>
              <a:t>28 نوامبر 22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D8CBC-06C4-EEB5-F8A5-E5693D0F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C04C6-0F44-8A09-033F-888FA471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0E3B-0426-4A31-B2F7-93308D7636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140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4121-E510-A1A7-8B9C-652C6A23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FE584-8DBE-C527-8C0A-36151384D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01339-2FFD-63FF-8D9C-A92011729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029DB-21B0-B041-FA07-E495B328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3A5D-A333-4B9B-A63A-13BEB1D8ABE0}" type="datetime8">
              <a:rPr lang="fa-IR" smtClean="0"/>
              <a:t>28 نوامبر 22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853E4-187B-6DD0-2033-77BD63D2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55B65-1624-910F-0EE9-DA5B654E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0E3B-0426-4A31-B2F7-93308D7636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831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21C195-53AC-1D41-1A3F-9D90CFC4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FBD4F-E581-2FCB-F14D-01B97F870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4D291-82F4-9110-5012-36E549200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4E9ED-2985-4986-8913-AFE509331FD4}" type="datetime8">
              <a:rPr lang="fa-IR" smtClean="0"/>
              <a:t>28 نوامبر 22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D3649-0C91-1E6E-CBFB-113095BB4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E1630-20AA-FFC3-82B2-E86F896EE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20E3B-0426-4A31-B2F7-93308D7636E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91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71CC856-2C46-1B23-C6FF-46347A4CC9CE}"/>
              </a:ext>
            </a:extLst>
          </p:cNvPr>
          <p:cNvSpPr/>
          <p:nvPr/>
        </p:nvSpPr>
        <p:spPr>
          <a:xfrm>
            <a:off x="2031999" y="-3"/>
            <a:ext cx="9158515" cy="6858003"/>
          </a:xfrm>
          <a:prstGeom prst="ellipse">
            <a:avLst/>
          </a:prstGeom>
          <a:solidFill>
            <a:srgbClr val="034350"/>
          </a:solidFill>
          <a:ln>
            <a:solidFill>
              <a:srgbClr val="034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721610E-0F42-7534-157A-F4D18B09BEA4}"/>
              </a:ext>
            </a:extLst>
          </p:cNvPr>
          <p:cNvSpPr/>
          <p:nvPr/>
        </p:nvSpPr>
        <p:spPr>
          <a:xfrm>
            <a:off x="1770740" y="0"/>
            <a:ext cx="3692861" cy="5544152"/>
          </a:xfrm>
          <a:prstGeom prst="teardrop">
            <a:avLst/>
          </a:prstGeom>
          <a:solidFill>
            <a:srgbClr val="03434F"/>
          </a:solidFill>
          <a:ln>
            <a:solidFill>
              <a:srgbClr val="034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9444A4-EDBF-8E1A-F643-9C512501FD57}"/>
              </a:ext>
            </a:extLst>
          </p:cNvPr>
          <p:cNvSpPr/>
          <p:nvPr/>
        </p:nvSpPr>
        <p:spPr>
          <a:xfrm>
            <a:off x="7025233" y="712592"/>
            <a:ext cx="5216578" cy="5411012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rminator 16">
            <a:extLst>
              <a:ext uri="{FF2B5EF4-FFF2-40B4-BE49-F238E27FC236}">
                <a16:creationId xmlns:a16="http://schemas.microsoft.com/office/drawing/2014/main" id="{05CEDDBB-2D47-412F-97BE-2311B8739088}"/>
              </a:ext>
            </a:extLst>
          </p:cNvPr>
          <p:cNvSpPr/>
          <p:nvPr/>
        </p:nvSpPr>
        <p:spPr>
          <a:xfrm>
            <a:off x="-3995" y="422683"/>
            <a:ext cx="1863923" cy="10867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358 w 21600"/>
              <a:gd name="connsiteY0" fmla="*/ 0 h 21820"/>
              <a:gd name="connsiteX1" fmla="*/ 18125 w 21600"/>
              <a:gd name="connsiteY1" fmla="*/ 220 h 21820"/>
              <a:gd name="connsiteX2" fmla="*/ 21600 w 21600"/>
              <a:gd name="connsiteY2" fmla="*/ 11020 h 21820"/>
              <a:gd name="connsiteX3" fmla="*/ 18125 w 21600"/>
              <a:gd name="connsiteY3" fmla="*/ 21820 h 21820"/>
              <a:gd name="connsiteX4" fmla="*/ 3475 w 21600"/>
              <a:gd name="connsiteY4" fmla="*/ 21820 h 21820"/>
              <a:gd name="connsiteX5" fmla="*/ 0 w 21600"/>
              <a:gd name="connsiteY5" fmla="*/ 11020 h 21820"/>
              <a:gd name="connsiteX6" fmla="*/ 3358 w 21600"/>
              <a:gd name="connsiteY6" fmla="*/ 0 h 21820"/>
              <a:gd name="connsiteX0" fmla="*/ 1634 w 19876"/>
              <a:gd name="connsiteY0" fmla="*/ 0 h 21820"/>
              <a:gd name="connsiteX1" fmla="*/ 16401 w 19876"/>
              <a:gd name="connsiteY1" fmla="*/ 220 h 21820"/>
              <a:gd name="connsiteX2" fmla="*/ 19876 w 19876"/>
              <a:gd name="connsiteY2" fmla="*/ 11020 h 21820"/>
              <a:gd name="connsiteX3" fmla="*/ 16401 w 19876"/>
              <a:gd name="connsiteY3" fmla="*/ 21820 h 21820"/>
              <a:gd name="connsiteX4" fmla="*/ 1751 w 19876"/>
              <a:gd name="connsiteY4" fmla="*/ 21820 h 21820"/>
              <a:gd name="connsiteX5" fmla="*/ 28 w 19876"/>
              <a:gd name="connsiteY5" fmla="*/ 11680 h 21820"/>
              <a:gd name="connsiteX6" fmla="*/ 1634 w 19876"/>
              <a:gd name="connsiteY6" fmla="*/ 0 h 2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6" h="21820">
                <a:moveTo>
                  <a:pt x="1634" y="0"/>
                </a:moveTo>
                <a:cubicBezTo>
                  <a:pt x="6517" y="0"/>
                  <a:pt x="11518" y="220"/>
                  <a:pt x="16401" y="220"/>
                </a:cubicBezTo>
                <a:cubicBezTo>
                  <a:pt x="18320" y="220"/>
                  <a:pt x="19876" y="5055"/>
                  <a:pt x="19876" y="11020"/>
                </a:cubicBezTo>
                <a:cubicBezTo>
                  <a:pt x="19876" y="16985"/>
                  <a:pt x="18320" y="21820"/>
                  <a:pt x="16401" y="21820"/>
                </a:cubicBezTo>
                <a:lnTo>
                  <a:pt x="1751" y="21820"/>
                </a:lnTo>
                <a:cubicBezTo>
                  <a:pt x="-168" y="21820"/>
                  <a:pt x="48" y="15317"/>
                  <a:pt x="28" y="11680"/>
                </a:cubicBezTo>
                <a:cubicBezTo>
                  <a:pt x="8" y="8043"/>
                  <a:pt x="-285" y="0"/>
                  <a:pt x="1634" y="0"/>
                </a:cubicBezTo>
                <a:close/>
              </a:path>
            </a:pathLst>
          </a:custGeom>
          <a:solidFill>
            <a:srgbClr val="E28A15"/>
          </a:solidFill>
          <a:ln>
            <a:solidFill>
              <a:srgbClr val="E28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69EAE1-CA48-164F-69A1-088D53B3E221}"/>
              </a:ext>
            </a:extLst>
          </p:cNvPr>
          <p:cNvSpPr/>
          <p:nvPr/>
        </p:nvSpPr>
        <p:spPr>
          <a:xfrm>
            <a:off x="0" y="422684"/>
            <a:ext cx="349566" cy="1086722"/>
          </a:xfrm>
          <a:prstGeom prst="rect">
            <a:avLst/>
          </a:prstGeom>
          <a:solidFill>
            <a:srgbClr val="E28A15"/>
          </a:solidFill>
          <a:ln>
            <a:solidFill>
              <a:srgbClr val="E28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rminator 19">
            <a:extLst>
              <a:ext uri="{FF2B5EF4-FFF2-40B4-BE49-F238E27FC236}">
                <a16:creationId xmlns:a16="http://schemas.microsoft.com/office/drawing/2014/main" id="{9FA98099-6FD9-7DC1-D986-A0BCBD24C7F0}"/>
              </a:ext>
            </a:extLst>
          </p:cNvPr>
          <p:cNvSpPr/>
          <p:nvPr/>
        </p:nvSpPr>
        <p:spPr>
          <a:xfrm>
            <a:off x="122580" y="5808689"/>
            <a:ext cx="2533543" cy="85676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rminator 18">
            <a:extLst>
              <a:ext uri="{FF2B5EF4-FFF2-40B4-BE49-F238E27FC236}">
                <a16:creationId xmlns:a16="http://schemas.microsoft.com/office/drawing/2014/main" id="{6D4CB6FD-846B-D41B-091D-6D7E51761F20}"/>
              </a:ext>
            </a:extLst>
          </p:cNvPr>
          <p:cNvSpPr/>
          <p:nvPr/>
        </p:nvSpPr>
        <p:spPr>
          <a:xfrm>
            <a:off x="452420" y="922317"/>
            <a:ext cx="5388102" cy="4514318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3434F"/>
              </a:solidFill>
              <a:latin typeface="Calibri" panose="020F0502020204030204" pitchFamily="34" charset="0"/>
              <a:ea typeface="GungsuhChe" panose="02030609000101010101" pitchFamily="49" charset="-127"/>
              <a:cs typeface="B Farnaz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7C0207-463F-AAB9-9120-B7C18826D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0"/>
          <a:stretch/>
        </p:blipFill>
        <p:spPr>
          <a:xfrm>
            <a:off x="215032" y="5913971"/>
            <a:ext cx="824592" cy="660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D7B4EE-AF54-89EF-320B-FB012B85B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0" y="5844086"/>
            <a:ext cx="632653" cy="7300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BE8B9A6-329A-CD52-F6EE-08C9265BB1C5}"/>
              </a:ext>
            </a:extLst>
          </p:cNvPr>
          <p:cNvGrpSpPr/>
          <p:nvPr/>
        </p:nvGrpSpPr>
        <p:grpSpPr>
          <a:xfrm>
            <a:off x="5885402" y="407692"/>
            <a:ext cx="6446349" cy="6435317"/>
            <a:chOff x="5885402" y="407692"/>
            <a:chExt cx="6446349" cy="643531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01D1E04-8A75-85A7-1BF2-F799F58905DE}"/>
                </a:ext>
              </a:extLst>
            </p:cNvPr>
            <p:cNvSpPr/>
            <p:nvPr/>
          </p:nvSpPr>
          <p:spPr>
            <a:xfrm>
              <a:off x="5885402" y="407692"/>
              <a:ext cx="6446349" cy="6435317"/>
            </a:xfrm>
            <a:prstGeom prst="ellipse">
              <a:avLst/>
            </a:prstGeom>
            <a:solidFill>
              <a:srgbClr val="2D626D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A1C417-8AE0-86AC-9C93-F8E9AE40CBC4}"/>
                </a:ext>
              </a:extLst>
            </p:cNvPr>
            <p:cNvSpPr/>
            <p:nvPr/>
          </p:nvSpPr>
          <p:spPr>
            <a:xfrm rot="20848574">
              <a:off x="6610245" y="655303"/>
              <a:ext cx="5697534" cy="5958889"/>
            </a:xfrm>
            <a:prstGeom prst="ellipse">
              <a:avLst/>
            </a:pr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64243-FB7A-4C39-B3D0-F5CD48502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66747" y="653168"/>
              <a:ext cx="5550014" cy="5500418"/>
            </a:xfrm>
            <a:prstGeom prst="ellipse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63" y="5863956"/>
            <a:ext cx="785531" cy="710206"/>
          </a:xfrm>
          <a:prstGeom prst="rect">
            <a:avLst/>
          </a:prstGeom>
        </p:spPr>
      </p:pic>
      <p:sp>
        <p:nvSpPr>
          <p:cNvPr id="30" name="Terminator 18">
            <a:extLst>
              <a:ext uri="{FF2B5EF4-FFF2-40B4-BE49-F238E27FC236}">
                <a16:creationId xmlns:a16="http://schemas.microsoft.com/office/drawing/2014/main" id="{3B6A7332-80DC-4D00-9FBB-B778513505E9}"/>
              </a:ext>
            </a:extLst>
          </p:cNvPr>
          <p:cNvSpPr/>
          <p:nvPr/>
        </p:nvSpPr>
        <p:spPr>
          <a:xfrm>
            <a:off x="517025" y="1059990"/>
            <a:ext cx="5222155" cy="4238972"/>
          </a:xfrm>
          <a:prstGeom prst="flowChartTerminator">
            <a:avLst/>
          </a:prstGeom>
          <a:solidFill>
            <a:srgbClr val="034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3434F"/>
              </a:solidFill>
              <a:latin typeface="Calibri" panose="020F0502020204030204" pitchFamily="34" charset="0"/>
              <a:ea typeface="GungsuhChe" panose="02030609000101010101" pitchFamily="49" charset="-127"/>
              <a:cs typeface="B Farnaz" panose="00000400000000000000" pitchFamily="2" charset="-78"/>
            </a:endParaRPr>
          </a:p>
        </p:txBody>
      </p:sp>
      <p:sp>
        <p:nvSpPr>
          <p:cNvPr id="26" name="Terminator 18">
            <a:extLst>
              <a:ext uri="{FF2B5EF4-FFF2-40B4-BE49-F238E27FC236}">
                <a16:creationId xmlns:a16="http://schemas.microsoft.com/office/drawing/2014/main" id="{9F70F9D2-B0E7-43F3-A0F0-45C58FAD4C50}"/>
              </a:ext>
            </a:extLst>
          </p:cNvPr>
          <p:cNvSpPr/>
          <p:nvPr/>
        </p:nvSpPr>
        <p:spPr>
          <a:xfrm>
            <a:off x="681427" y="1287022"/>
            <a:ext cx="4885027" cy="3802050"/>
          </a:xfrm>
          <a:prstGeom prst="flowChartTerminator">
            <a:avLst/>
          </a:prstGeom>
          <a:solidFill>
            <a:srgbClr val="184E5A"/>
          </a:solidFill>
          <a:ln>
            <a:solidFill>
              <a:srgbClr val="034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3434F"/>
              </a:solidFill>
              <a:latin typeface="Calibri" panose="020F0502020204030204" pitchFamily="34" charset="0"/>
              <a:ea typeface="GungsuhChe" panose="02030609000101010101" pitchFamily="49" charset="-127"/>
              <a:cs typeface="B Farnaz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DCA854-EABF-4675-9507-8C6A68B89098}"/>
              </a:ext>
            </a:extLst>
          </p:cNvPr>
          <p:cNvSpPr/>
          <p:nvPr/>
        </p:nvSpPr>
        <p:spPr>
          <a:xfrm>
            <a:off x="504877" y="1782757"/>
            <a:ext cx="52221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>
                <a:solidFill>
                  <a:schemeClr val="bg1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توسعه و ارتقاء</a:t>
            </a:r>
          </a:p>
          <a:p>
            <a:pPr algn="ctr"/>
            <a:r>
              <a:rPr lang="fa-IR" sz="4400" b="1" dirty="0">
                <a:solidFill>
                  <a:schemeClr val="bg1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 زيست بوم</a:t>
            </a:r>
          </a:p>
          <a:p>
            <a:pPr algn="ctr"/>
            <a:r>
              <a:rPr lang="fa-IR" sz="4400" b="1" dirty="0">
                <a:solidFill>
                  <a:schemeClr val="bg1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 نوآوري استان ها (تانا)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 </a:t>
            </a:r>
            <a:endParaRPr lang="fa-IR" sz="4400" b="1" dirty="0">
              <a:solidFill>
                <a:schemeClr val="bg1"/>
              </a:solidFill>
              <a:latin typeface="Calibri" panose="020F0502020204030204" pitchFamily="34" charset="0"/>
              <a:ea typeface="GungsuhChe" panose="02030609000101010101" pitchFamily="49" charset="-127"/>
              <a:cs typeface="B Farnaz" panose="00000400000000000000" pitchFamily="2" charset="-78"/>
            </a:endParaRPr>
          </a:p>
          <a:p>
            <a:pPr algn="ctr"/>
            <a:r>
              <a:rPr lang="fa-IR" sz="4400" b="1" dirty="0">
                <a:solidFill>
                  <a:schemeClr val="bg1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جزیره قشم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ea typeface="GungsuhChe" panose="02030609000101010101" pitchFamily="49" charset="-127"/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629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30A1323-C9B3-6CAC-2208-0D3112777FA7}"/>
              </a:ext>
            </a:extLst>
          </p:cNvPr>
          <p:cNvGrpSpPr/>
          <p:nvPr/>
        </p:nvGrpSpPr>
        <p:grpSpPr>
          <a:xfrm>
            <a:off x="6680103" y="1777266"/>
            <a:ext cx="5403000" cy="4738047"/>
            <a:chOff x="6680103" y="1762276"/>
            <a:chExt cx="5403000" cy="473804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A1C417-8AE0-86AC-9C93-F8E9AE40CBC4}"/>
                </a:ext>
              </a:extLst>
            </p:cNvPr>
            <p:cNvSpPr/>
            <p:nvPr/>
          </p:nvSpPr>
          <p:spPr>
            <a:xfrm rot="20848574">
              <a:off x="7566949" y="1762276"/>
              <a:ext cx="4516154" cy="4738047"/>
            </a:xfrm>
            <a:prstGeom prst="ellipse">
              <a:avLst/>
            </a:pr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9444A4-EDBF-8E1A-F643-9C512501FD57}"/>
                </a:ext>
              </a:extLst>
            </p:cNvPr>
            <p:cNvSpPr/>
            <p:nvPr/>
          </p:nvSpPr>
          <p:spPr>
            <a:xfrm>
              <a:off x="8004749" y="2118595"/>
              <a:ext cx="4062744" cy="4049978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E7030B-44D5-32A3-4BBE-410A409A8662}"/>
                </a:ext>
              </a:extLst>
            </p:cNvPr>
            <p:cNvSpPr/>
            <p:nvPr/>
          </p:nvSpPr>
          <p:spPr>
            <a:xfrm>
              <a:off x="6680103" y="3290593"/>
              <a:ext cx="3040005" cy="3133434"/>
            </a:xfrm>
            <a:prstGeom prst="ellipse">
              <a:avLst/>
            </a:prstGeom>
            <a:solidFill>
              <a:srgbClr val="03434F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7CD16C-B1B1-6950-93FB-6765C17E4205}"/>
                </a:ext>
              </a:extLst>
            </p:cNvPr>
            <p:cNvSpPr/>
            <p:nvPr/>
          </p:nvSpPr>
          <p:spPr>
            <a:xfrm>
              <a:off x="6891042" y="3433857"/>
              <a:ext cx="2803083" cy="2990169"/>
            </a:xfrm>
            <a:prstGeom prst="ellipse">
              <a:avLst/>
            </a:prstGeom>
            <a:solidFill>
              <a:srgbClr val="2D626D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95A44DB-E028-8B89-97D0-775603778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38" y="2377732"/>
            <a:ext cx="3322123" cy="332212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D33A9D-3356-568A-0C1A-BF8542937503}"/>
              </a:ext>
            </a:extLst>
          </p:cNvPr>
          <p:cNvSpPr/>
          <p:nvPr/>
        </p:nvSpPr>
        <p:spPr>
          <a:xfrm>
            <a:off x="7262848" y="3692530"/>
            <a:ext cx="2362801" cy="2502799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AD4C8D-9EAB-BEF7-D7DC-1D219A36B63A}"/>
              </a:ext>
            </a:extLst>
          </p:cNvPr>
          <p:cNvSpPr txBox="1"/>
          <p:nvPr/>
        </p:nvSpPr>
        <p:spPr>
          <a:xfrm>
            <a:off x="7356405" y="4651543"/>
            <a:ext cx="217568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>
                <a:solidFill>
                  <a:srgbClr val="03434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جریانهای  درآمدی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8A1D82-1F53-536C-B9AD-F64B8FAC5A29}"/>
              </a:ext>
            </a:extLst>
          </p:cNvPr>
          <p:cNvGrpSpPr/>
          <p:nvPr/>
        </p:nvGrpSpPr>
        <p:grpSpPr>
          <a:xfrm>
            <a:off x="8807407" y="329275"/>
            <a:ext cx="3444555" cy="1086722"/>
            <a:chOff x="8817400" y="327509"/>
            <a:chExt cx="3444555" cy="1086722"/>
          </a:xfrm>
        </p:grpSpPr>
        <p:sp>
          <p:nvSpPr>
            <p:cNvPr id="12" name="Terminator 16">
              <a:extLst>
                <a:ext uri="{FF2B5EF4-FFF2-40B4-BE49-F238E27FC236}">
                  <a16:creationId xmlns:a16="http://schemas.microsoft.com/office/drawing/2014/main" id="{BD705F72-EEC7-C9DC-92EF-24836FAF8E9F}"/>
                </a:ext>
              </a:extLst>
            </p:cNvPr>
            <p:cNvSpPr/>
            <p:nvPr/>
          </p:nvSpPr>
          <p:spPr>
            <a:xfrm rot="10800000">
              <a:off x="10502523" y="327509"/>
              <a:ext cx="1759432" cy="108672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358 w 21600"/>
                <a:gd name="connsiteY0" fmla="*/ 0 h 21820"/>
                <a:gd name="connsiteX1" fmla="*/ 18125 w 21600"/>
                <a:gd name="connsiteY1" fmla="*/ 220 h 21820"/>
                <a:gd name="connsiteX2" fmla="*/ 21600 w 21600"/>
                <a:gd name="connsiteY2" fmla="*/ 11020 h 21820"/>
                <a:gd name="connsiteX3" fmla="*/ 18125 w 21600"/>
                <a:gd name="connsiteY3" fmla="*/ 21820 h 21820"/>
                <a:gd name="connsiteX4" fmla="*/ 3475 w 21600"/>
                <a:gd name="connsiteY4" fmla="*/ 21820 h 21820"/>
                <a:gd name="connsiteX5" fmla="*/ 0 w 21600"/>
                <a:gd name="connsiteY5" fmla="*/ 11020 h 21820"/>
                <a:gd name="connsiteX6" fmla="*/ 3358 w 21600"/>
                <a:gd name="connsiteY6" fmla="*/ 0 h 21820"/>
                <a:gd name="connsiteX0" fmla="*/ 1634 w 19876"/>
                <a:gd name="connsiteY0" fmla="*/ 0 h 21820"/>
                <a:gd name="connsiteX1" fmla="*/ 16401 w 19876"/>
                <a:gd name="connsiteY1" fmla="*/ 220 h 21820"/>
                <a:gd name="connsiteX2" fmla="*/ 19876 w 19876"/>
                <a:gd name="connsiteY2" fmla="*/ 11020 h 21820"/>
                <a:gd name="connsiteX3" fmla="*/ 16401 w 19876"/>
                <a:gd name="connsiteY3" fmla="*/ 21820 h 21820"/>
                <a:gd name="connsiteX4" fmla="*/ 1751 w 19876"/>
                <a:gd name="connsiteY4" fmla="*/ 21820 h 21820"/>
                <a:gd name="connsiteX5" fmla="*/ 28 w 19876"/>
                <a:gd name="connsiteY5" fmla="*/ 11680 h 21820"/>
                <a:gd name="connsiteX6" fmla="*/ 1634 w 19876"/>
                <a:gd name="connsiteY6" fmla="*/ 0 h 2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6" h="21820">
                  <a:moveTo>
                    <a:pt x="1634" y="0"/>
                  </a:moveTo>
                  <a:cubicBezTo>
                    <a:pt x="6517" y="0"/>
                    <a:pt x="11518" y="220"/>
                    <a:pt x="16401" y="220"/>
                  </a:cubicBezTo>
                  <a:cubicBezTo>
                    <a:pt x="18320" y="220"/>
                    <a:pt x="19876" y="5055"/>
                    <a:pt x="19876" y="11020"/>
                  </a:cubicBezTo>
                  <a:cubicBezTo>
                    <a:pt x="19876" y="16985"/>
                    <a:pt x="18320" y="21820"/>
                    <a:pt x="16401" y="21820"/>
                  </a:cubicBezTo>
                  <a:lnTo>
                    <a:pt x="1751" y="21820"/>
                  </a:lnTo>
                  <a:cubicBezTo>
                    <a:pt x="-168" y="21820"/>
                    <a:pt x="48" y="15317"/>
                    <a:pt x="28" y="11680"/>
                  </a:cubicBezTo>
                  <a:cubicBezTo>
                    <a:pt x="8" y="8043"/>
                    <a:pt x="-285" y="0"/>
                    <a:pt x="1634" y="0"/>
                  </a:cubicBezTo>
                  <a:close/>
                </a:path>
              </a:pathLst>
            </a:cu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701127F-1B63-B3B6-CC05-E7E18338D79F}"/>
                </a:ext>
              </a:extLst>
            </p:cNvPr>
            <p:cNvGrpSpPr/>
            <p:nvPr/>
          </p:nvGrpSpPr>
          <p:grpSpPr>
            <a:xfrm>
              <a:off x="8817400" y="519250"/>
              <a:ext cx="2350161" cy="794752"/>
              <a:chOff x="8702337" y="422912"/>
              <a:chExt cx="2350161" cy="794752"/>
            </a:xfrm>
          </p:grpSpPr>
          <p:sp>
            <p:nvSpPr>
              <p:cNvPr id="17" name="Terminator 19">
                <a:extLst>
                  <a:ext uri="{FF2B5EF4-FFF2-40B4-BE49-F238E27FC236}">
                    <a16:creationId xmlns:a16="http://schemas.microsoft.com/office/drawing/2014/main" id="{D9E38360-5091-8BFB-D9F6-AB64E3AC447C}"/>
                  </a:ext>
                </a:extLst>
              </p:cNvPr>
              <p:cNvSpPr/>
              <p:nvPr/>
            </p:nvSpPr>
            <p:spPr>
              <a:xfrm>
                <a:off x="8702337" y="422912"/>
                <a:ext cx="2350161" cy="794752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6AACF2B-B5FC-5CF6-709D-646A1B148B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590"/>
              <a:stretch/>
            </p:blipFill>
            <p:spPr>
              <a:xfrm>
                <a:off x="8788097" y="520574"/>
                <a:ext cx="764907" cy="61240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F72E943-1484-0BA8-A67F-364CA478B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3838" y="455747"/>
                <a:ext cx="499984" cy="67723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F7680D8-E3C3-DBDC-072F-0883F64FC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3413" y="474179"/>
                <a:ext cx="728673" cy="658800"/>
              </a:xfrm>
              <a:prstGeom prst="rect">
                <a:avLst/>
              </a:prstGeom>
            </p:spPr>
          </p:pic>
        </p:grp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1E49DA2-ED6E-D490-BB02-AA84A741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742" y="709904"/>
            <a:ext cx="713282" cy="365125"/>
          </a:xfrm>
        </p:spPr>
        <p:txBody>
          <a:bodyPr/>
          <a:lstStyle/>
          <a:p>
            <a:fld id="{67820E3B-0426-4A31-B2F7-93308D7636EA}" type="slidenum">
              <a:rPr lang="fa-IR" sz="2800" b="1" smtClean="0">
                <a:solidFill>
                  <a:schemeClr val="bg1"/>
                </a:solidFill>
              </a:rPr>
              <a:t>10</a:t>
            </a:fld>
            <a:endParaRPr lang="fa-I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7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30A1323-C9B3-6CAC-2208-0D3112777FA7}"/>
              </a:ext>
            </a:extLst>
          </p:cNvPr>
          <p:cNvGrpSpPr/>
          <p:nvPr/>
        </p:nvGrpSpPr>
        <p:grpSpPr>
          <a:xfrm>
            <a:off x="6618109" y="1891196"/>
            <a:ext cx="5403000" cy="4738047"/>
            <a:chOff x="6680103" y="1762276"/>
            <a:chExt cx="5403000" cy="473804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A1C417-8AE0-86AC-9C93-F8E9AE40CBC4}"/>
                </a:ext>
              </a:extLst>
            </p:cNvPr>
            <p:cNvSpPr/>
            <p:nvPr/>
          </p:nvSpPr>
          <p:spPr>
            <a:xfrm rot="20848574">
              <a:off x="7566949" y="1762276"/>
              <a:ext cx="4516154" cy="4738047"/>
            </a:xfrm>
            <a:prstGeom prst="ellipse">
              <a:avLst/>
            </a:pr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9444A4-EDBF-8E1A-F643-9C512501FD57}"/>
                </a:ext>
              </a:extLst>
            </p:cNvPr>
            <p:cNvSpPr/>
            <p:nvPr/>
          </p:nvSpPr>
          <p:spPr>
            <a:xfrm>
              <a:off x="8004749" y="2118595"/>
              <a:ext cx="4062744" cy="4049978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E7030B-44D5-32A3-4BBE-410A409A8662}"/>
                </a:ext>
              </a:extLst>
            </p:cNvPr>
            <p:cNvSpPr/>
            <p:nvPr/>
          </p:nvSpPr>
          <p:spPr>
            <a:xfrm>
              <a:off x="6680103" y="3290593"/>
              <a:ext cx="3040005" cy="3133434"/>
            </a:xfrm>
            <a:prstGeom prst="ellipse">
              <a:avLst/>
            </a:prstGeom>
            <a:solidFill>
              <a:srgbClr val="03434F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7CD16C-B1B1-6950-93FB-6765C17E4205}"/>
                </a:ext>
              </a:extLst>
            </p:cNvPr>
            <p:cNvSpPr/>
            <p:nvPr/>
          </p:nvSpPr>
          <p:spPr>
            <a:xfrm>
              <a:off x="6891042" y="3433857"/>
              <a:ext cx="2803083" cy="2990169"/>
            </a:xfrm>
            <a:prstGeom prst="ellipse">
              <a:avLst/>
            </a:prstGeom>
            <a:solidFill>
              <a:srgbClr val="2D626D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A5BA2C-2FCB-14B3-223C-2FA0645B69D2}"/>
                </a:ext>
              </a:extLst>
            </p:cNvPr>
            <p:cNvSpPr/>
            <p:nvPr/>
          </p:nvSpPr>
          <p:spPr>
            <a:xfrm>
              <a:off x="7254121" y="3695754"/>
              <a:ext cx="2362801" cy="2502799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8B20C771-8087-51C9-984E-59F88A045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9219" y="2663454"/>
            <a:ext cx="2933803" cy="2933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5797EF-12D4-5FC3-2C2E-E7F03544C4ED}"/>
              </a:ext>
            </a:extLst>
          </p:cNvPr>
          <p:cNvSpPr txBox="1"/>
          <p:nvPr/>
        </p:nvSpPr>
        <p:spPr>
          <a:xfrm>
            <a:off x="6651442" y="4371743"/>
            <a:ext cx="304000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b="1" dirty="0">
                <a:solidFill>
                  <a:srgbClr val="03434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مالی و</a:t>
            </a:r>
          </a:p>
          <a:p>
            <a:pPr algn="ctr"/>
            <a:r>
              <a:rPr lang="fa-IR" sz="4000" b="1" dirty="0">
                <a:solidFill>
                  <a:srgbClr val="03434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 سرمایه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9C70C-365B-641D-53C6-ADB4A745DC9E}"/>
              </a:ext>
            </a:extLst>
          </p:cNvPr>
          <p:cNvGrpSpPr/>
          <p:nvPr/>
        </p:nvGrpSpPr>
        <p:grpSpPr>
          <a:xfrm>
            <a:off x="8807407" y="329275"/>
            <a:ext cx="3444555" cy="1086722"/>
            <a:chOff x="8817400" y="327509"/>
            <a:chExt cx="3444555" cy="1086722"/>
          </a:xfrm>
        </p:grpSpPr>
        <p:sp>
          <p:nvSpPr>
            <p:cNvPr id="10" name="Terminator 16">
              <a:extLst>
                <a:ext uri="{FF2B5EF4-FFF2-40B4-BE49-F238E27FC236}">
                  <a16:creationId xmlns:a16="http://schemas.microsoft.com/office/drawing/2014/main" id="{210D1E9C-FBB1-5467-42D0-440456B4EBB8}"/>
                </a:ext>
              </a:extLst>
            </p:cNvPr>
            <p:cNvSpPr/>
            <p:nvPr/>
          </p:nvSpPr>
          <p:spPr>
            <a:xfrm rot="10800000">
              <a:off x="10502523" y="327509"/>
              <a:ext cx="1759432" cy="108672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358 w 21600"/>
                <a:gd name="connsiteY0" fmla="*/ 0 h 21820"/>
                <a:gd name="connsiteX1" fmla="*/ 18125 w 21600"/>
                <a:gd name="connsiteY1" fmla="*/ 220 h 21820"/>
                <a:gd name="connsiteX2" fmla="*/ 21600 w 21600"/>
                <a:gd name="connsiteY2" fmla="*/ 11020 h 21820"/>
                <a:gd name="connsiteX3" fmla="*/ 18125 w 21600"/>
                <a:gd name="connsiteY3" fmla="*/ 21820 h 21820"/>
                <a:gd name="connsiteX4" fmla="*/ 3475 w 21600"/>
                <a:gd name="connsiteY4" fmla="*/ 21820 h 21820"/>
                <a:gd name="connsiteX5" fmla="*/ 0 w 21600"/>
                <a:gd name="connsiteY5" fmla="*/ 11020 h 21820"/>
                <a:gd name="connsiteX6" fmla="*/ 3358 w 21600"/>
                <a:gd name="connsiteY6" fmla="*/ 0 h 21820"/>
                <a:gd name="connsiteX0" fmla="*/ 1634 w 19876"/>
                <a:gd name="connsiteY0" fmla="*/ 0 h 21820"/>
                <a:gd name="connsiteX1" fmla="*/ 16401 w 19876"/>
                <a:gd name="connsiteY1" fmla="*/ 220 h 21820"/>
                <a:gd name="connsiteX2" fmla="*/ 19876 w 19876"/>
                <a:gd name="connsiteY2" fmla="*/ 11020 h 21820"/>
                <a:gd name="connsiteX3" fmla="*/ 16401 w 19876"/>
                <a:gd name="connsiteY3" fmla="*/ 21820 h 21820"/>
                <a:gd name="connsiteX4" fmla="*/ 1751 w 19876"/>
                <a:gd name="connsiteY4" fmla="*/ 21820 h 21820"/>
                <a:gd name="connsiteX5" fmla="*/ 28 w 19876"/>
                <a:gd name="connsiteY5" fmla="*/ 11680 h 21820"/>
                <a:gd name="connsiteX6" fmla="*/ 1634 w 19876"/>
                <a:gd name="connsiteY6" fmla="*/ 0 h 2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6" h="21820">
                  <a:moveTo>
                    <a:pt x="1634" y="0"/>
                  </a:moveTo>
                  <a:cubicBezTo>
                    <a:pt x="6517" y="0"/>
                    <a:pt x="11518" y="220"/>
                    <a:pt x="16401" y="220"/>
                  </a:cubicBezTo>
                  <a:cubicBezTo>
                    <a:pt x="18320" y="220"/>
                    <a:pt x="19876" y="5055"/>
                    <a:pt x="19876" y="11020"/>
                  </a:cubicBezTo>
                  <a:cubicBezTo>
                    <a:pt x="19876" y="16985"/>
                    <a:pt x="18320" y="21820"/>
                    <a:pt x="16401" y="21820"/>
                  </a:cubicBezTo>
                  <a:lnTo>
                    <a:pt x="1751" y="21820"/>
                  </a:lnTo>
                  <a:cubicBezTo>
                    <a:pt x="-168" y="21820"/>
                    <a:pt x="48" y="15317"/>
                    <a:pt x="28" y="11680"/>
                  </a:cubicBezTo>
                  <a:cubicBezTo>
                    <a:pt x="8" y="8043"/>
                    <a:pt x="-285" y="0"/>
                    <a:pt x="1634" y="0"/>
                  </a:cubicBezTo>
                  <a:close/>
                </a:path>
              </a:pathLst>
            </a:cu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22E541-D307-B9F0-102E-1D262765FFF2}"/>
                </a:ext>
              </a:extLst>
            </p:cNvPr>
            <p:cNvGrpSpPr/>
            <p:nvPr/>
          </p:nvGrpSpPr>
          <p:grpSpPr>
            <a:xfrm>
              <a:off x="8817400" y="519250"/>
              <a:ext cx="2350161" cy="794752"/>
              <a:chOff x="8702337" y="422912"/>
              <a:chExt cx="2350161" cy="794752"/>
            </a:xfrm>
          </p:grpSpPr>
          <p:sp>
            <p:nvSpPr>
              <p:cNvPr id="16" name="Terminator 19">
                <a:extLst>
                  <a:ext uri="{FF2B5EF4-FFF2-40B4-BE49-F238E27FC236}">
                    <a16:creationId xmlns:a16="http://schemas.microsoft.com/office/drawing/2014/main" id="{070EA907-6C58-88C8-6299-9B42DEB45C94}"/>
                  </a:ext>
                </a:extLst>
              </p:cNvPr>
              <p:cNvSpPr/>
              <p:nvPr/>
            </p:nvSpPr>
            <p:spPr>
              <a:xfrm>
                <a:off x="8702337" y="422912"/>
                <a:ext cx="2350161" cy="794752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C753F9E-7815-5391-A73C-13B43F26B3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590"/>
              <a:stretch/>
            </p:blipFill>
            <p:spPr>
              <a:xfrm>
                <a:off x="8788097" y="520574"/>
                <a:ext cx="764907" cy="61240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4063B64-7B62-D6E3-82B6-48686CBA5F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3838" y="455747"/>
                <a:ext cx="499984" cy="6772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8207A1D-A917-11B0-F84A-3362DADF81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3413" y="474179"/>
                <a:ext cx="728673" cy="658800"/>
              </a:xfrm>
              <a:prstGeom prst="rect">
                <a:avLst/>
              </a:prstGeom>
            </p:spPr>
          </p:pic>
        </p:grpSp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511E9D9-7EC8-F30A-CFF1-A7E1F7B0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635" y="690073"/>
            <a:ext cx="563380" cy="365125"/>
          </a:xfrm>
        </p:spPr>
        <p:txBody>
          <a:bodyPr/>
          <a:lstStyle/>
          <a:p>
            <a:fld id="{67820E3B-0426-4A31-B2F7-93308D7636EA}" type="slidenum">
              <a:rPr lang="fa-IR" sz="2800" b="1" smtClean="0">
                <a:solidFill>
                  <a:schemeClr val="bg1"/>
                </a:solidFill>
              </a:rPr>
              <a:t>11</a:t>
            </a:fld>
            <a:endParaRPr lang="fa-I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6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FE9E61E-509B-6B95-3BFF-7E12835D3BD8}"/>
              </a:ext>
            </a:extLst>
          </p:cNvPr>
          <p:cNvGrpSpPr/>
          <p:nvPr/>
        </p:nvGrpSpPr>
        <p:grpSpPr>
          <a:xfrm>
            <a:off x="0" y="2049502"/>
            <a:ext cx="2863549" cy="2294965"/>
            <a:chOff x="-52203" y="1888409"/>
            <a:chExt cx="2070915" cy="1659716"/>
          </a:xfrm>
        </p:grpSpPr>
        <p:sp>
          <p:nvSpPr>
            <p:cNvPr id="17" name="Terminator 16">
              <a:extLst>
                <a:ext uri="{FF2B5EF4-FFF2-40B4-BE49-F238E27FC236}">
                  <a16:creationId xmlns:a16="http://schemas.microsoft.com/office/drawing/2014/main" id="{05CEDDBB-2D47-412F-97BE-2311B8739088}"/>
                </a:ext>
              </a:extLst>
            </p:cNvPr>
            <p:cNvSpPr/>
            <p:nvPr/>
          </p:nvSpPr>
          <p:spPr>
            <a:xfrm>
              <a:off x="154789" y="1888761"/>
              <a:ext cx="1863923" cy="165936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358 w 21600"/>
                <a:gd name="connsiteY0" fmla="*/ 0 h 21820"/>
                <a:gd name="connsiteX1" fmla="*/ 18125 w 21600"/>
                <a:gd name="connsiteY1" fmla="*/ 220 h 21820"/>
                <a:gd name="connsiteX2" fmla="*/ 21600 w 21600"/>
                <a:gd name="connsiteY2" fmla="*/ 11020 h 21820"/>
                <a:gd name="connsiteX3" fmla="*/ 18125 w 21600"/>
                <a:gd name="connsiteY3" fmla="*/ 21820 h 21820"/>
                <a:gd name="connsiteX4" fmla="*/ 3475 w 21600"/>
                <a:gd name="connsiteY4" fmla="*/ 21820 h 21820"/>
                <a:gd name="connsiteX5" fmla="*/ 0 w 21600"/>
                <a:gd name="connsiteY5" fmla="*/ 11020 h 21820"/>
                <a:gd name="connsiteX6" fmla="*/ 3358 w 21600"/>
                <a:gd name="connsiteY6" fmla="*/ 0 h 21820"/>
                <a:gd name="connsiteX0" fmla="*/ 1634 w 19876"/>
                <a:gd name="connsiteY0" fmla="*/ 0 h 21820"/>
                <a:gd name="connsiteX1" fmla="*/ 16401 w 19876"/>
                <a:gd name="connsiteY1" fmla="*/ 220 h 21820"/>
                <a:gd name="connsiteX2" fmla="*/ 19876 w 19876"/>
                <a:gd name="connsiteY2" fmla="*/ 11020 h 21820"/>
                <a:gd name="connsiteX3" fmla="*/ 16401 w 19876"/>
                <a:gd name="connsiteY3" fmla="*/ 21820 h 21820"/>
                <a:gd name="connsiteX4" fmla="*/ 1751 w 19876"/>
                <a:gd name="connsiteY4" fmla="*/ 21820 h 21820"/>
                <a:gd name="connsiteX5" fmla="*/ 28 w 19876"/>
                <a:gd name="connsiteY5" fmla="*/ 11680 h 21820"/>
                <a:gd name="connsiteX6" fmla="*/ 1634 w 19876"/>
                <a:gd name="connsiteY6" fmla="*/ 0 h 2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6" h="21820">
                  <a:moveTo>
                    <a:pt x="1634" y="0"/>
                  </a:moveTo>
                  <a:cubicBezTo>
                    <a:pt x="6517" y="0"/>
                    <a:pt x="11518" y="220"/>
                    <a:pt x="16401" y="220"/>
                  </a:cubicBezTo>
                  <a:cubicBezTo>
                    <a:pt x="18320" y="220"/>
                    <a:pt x="19876" y="5055"/>
                    <a:pt x="19876" y="11020"/>
                  </a:cubicBezTo>
                  <a:cubicBezTo>
                    <a:pt x="19876" y="16985"/>
                    <a:pt x="18320" y="21820"/>
                    <a:pt x="16401" y="21820"/>
                  </a:cubicBezTo>
                  <a:lnTo>
                    <a:pt x="1751" y="21820"/>
                  </a:lnTo>
                  <a:cubicBezTo>
                    <a:pt x="-168" y="21820"/>
                    <a:pt x="48" y="15317"/>
                    <a:pt x="28" y="11680"/>
                  </a:cubicBezTo>
                  <a:cubicBezTo>
                    <a:pt x="8" y="8043"/>
                    <a:pt x="-285" y="0"/>
                    <a:pt x="1634" y="0"/>
                  </a:cubicBezTo>
                  <a:close/>
                </a:path>
              </a:pathLst>
            </a:cu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69EAE1-CA48-164F-69A1-088D53B3E221}"/>
                </a:ext>
              </a:extLst>
            </p:cNvPr>
            <p:cNvSpPr/>
            <p:nvPr/>
          </p:nvSpPr>
          <p:spPr>
            <a:xfrm>
              <a:off x="-52203" y="1888409"/>
              <a:ext cx="349566" cy="1659364"/>
            </a:xfrm>
            <a:prstGeom prst="rect">
              <a:avLst/>
            </a:pr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rminator 19">
            <a:extLst>
              <a:ext uri="{FF2B5EF4-FFF2-40B4-BE49-F238E27FC236}">
                <a16:creationId xmlns:a16="http://schemas.microsoft.com/office/drawing/2014/main" id="{A25D9238-12F1-49E2-8B66-723269947B40}"/>
              </a:ext>
            </a:extLst>
          </p:cNvPr>
          <p:cNvSpPr/>
          <p:nvPr/>
        </p:nvSpPr>
        <p:spPr>
          <a:xfrm>
            <a:off x="122580" y="5808689"/>
            <a:ext cx="2533543" cy="85676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BF1A7CB-2A49-4923-90E1-1BD70D4E5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0"/>
          <a:stretch/>
        </p:blipFill>
        <p:spPr>
          <a:xfrm>
            <a:off x="215032" y="5913971"/>
            <a:ext cx="824592" cy="6601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D44A8A8-14AD-49E0-8D79-40BC3C8F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0" y="5844086"/>
            <a:ext cx="632627" cy="7300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788734-2B4A-435E-90D7-7964AA5CE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63" y="5863956"/>
            <a:ext cx="785531" cy="710206"/>
          </a:xfrm>
          <a:prstGeom prst="rect">
            <a:avLst/>
          </a:prstGeom>
        </p:spPr>
      </p:pic>
      <p:sp>
        <p:nvSpPr>
          <p:cNvPr id="34" name="Terminator 18">
            <a:extLst>
              <a:ext uri="{FF2B5EF4-FFF2-40B4-BE49-F238E27FC236}">
                <a16:creationId xmlns:a16="http://schemas.microsoft.com/office/drawing/2014/main" id="{BF418D7D-3144-40ED-A3BB-A8E21E3A8B7B}"/>
              </a:ext>
            </a:extLst>
          </p:cNvPr>
          <p:cNvSpPr/>
          <p:nvPr/>
        </p:nvSpPr>
        <p:spPr>
          <a:xfrm>
            <a:off x="1574883" y="2383519"/>
            <a:ext cx="6486992" cy="175523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>
                <a:solidFill>
                  <a:srgbClr val="184E5A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با سپاس</a:t>
            </a:r>
            <a:endParaRPr lang="en-US" sz="5400" b="1" dirty="0">
              <a:solidFill>
                <a:srgbClr val="184E5A"/>
              </a:solidFill>
              <a:latin typeface="Calibri" panose="020F0502020204030204" pitchFamily="34" charset="0"/>
              <a:ea typeface="GungsuhChe" panose="02030609000101010101" pitchFamily="49" charset="-127"/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478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30A1323-C9B3-6CAC-2208-0D3112777FA7}"/>
              </a:ext>
            </a:extLst>
          </p:cNvPr>
          <p:cNvGrpSpPr/>
          <p:nvPr/>
        </p:nvGrpSpPr>
        <p:grpSpPr>
          <a:xfrm>
            <a:off x="6680103" y="1777266"/>
            <a:ext cx="5403000" cy="4738047"/>
            <a:chOff x="6680103" y="1762276"/>
            <a:chExt cx="5403000" cy="473804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A1C417-8AE0-86AC-9C93-F8E9AE40CBC4}"/>
                </a:ext>
              </a:extLst>
            </p:cNvPr>
            <p:cNvSpPr/>
            <p:nvPr/>
          </p:nvSpPr>
          <p:spPr>
            <a:xfrm rot="20848574">
              <a:off x="7566949" y="1762276"/>
              <a:ext cx="4516154" cy="4738047"/>
            </a:xfrm>
            <a:prstGeom prst="ellipse">
              <a:avLst/>
            </a:pr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9444A4-EDBF-8E1A-F643-9C512501FD57}"/>
                </a:ext>
              </a:extLst>
            </p:cNvPr>
            <p:cNvSpPr/>
            <p:nvPr/>
          </p:nvSpPr>
          <p:spPr>
            <a:xfrm>
              <a:off x="8004749" y="2118595"/>
              <a:ext cx="4062744" cy="4049978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E7030B-44D5-32A3-4BBE-410A409A8662}"/>
                </a:ext>
              </a:extLst>
            </p:cNvPr>
            <p:cNvSpPr/>
            <p:nvPr/>
          </p:nvSpPr>
          <p:spPr>
            <a:xfrm>
              <a:off x="6680103" y="3290593"/>
              <a:ext cx="3040005" cy="3133434"/>
            </a:xfrm>
            <a:prstGeom prst="ellipse">
              <a:avLst/>
            </a:prstGeom>
            <a:solidFill>
              <a:srgbClr val="03434F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7CD16C-B1B1-6950-93FB-6765C17E4205}"/>
                </a:ext>
              </a:extLst>
            </p:cNvPr>
            <p:cNvSpPr/>
            <p:nvPr/>
          </p:nvSpPr>
          <p:spPr>
            <a:xfrm>
              <a:off x="6891042" y="3433857"/>
              <a:ext cx="2803083" cy="2990169"/>
            </a:xfrm>
            <a:prstGeom prst="ellipse">
              <a:avLst/>
            </a:prstGeom>
            <a:solidFill>
              <a:srgbClr val="2D626D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A5BA2C-2FCB-14B3-223C-2FA0645B69D2}"/>
                </a:ext>
              </a:extLst>
            </p:cNvPr>
            <p:cNvSpPr/>
            <p:nvPr/>
          </p:nvSpPr>
          <p:spPr>
            <a:xfrm>
              <a:off x="7254121" y="3695754"/>
              <a:ext cx="2362801" cy="2502799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5A47695-3DDA-9DF1-7D8C-F951AB7E6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83" y="2178554"/>
            <a:ext cx="3347740" cy="3208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6DB20F-A41F-E3A2-8F32-5A6291FBA12F}"/>
              </a:ext>
            </a:extLst>
          </p:cNvPr>
          <p:cNvSpPr txBox="1"/>
          <p:nvPr/>
        </p:nvSpPr>
        <p:spPr>
          <a:xfrm>
            <a:off x="7122222" y="4451354"/>
            <a:ext cx="222507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b="1" dirty="0">
                <a:solidFill>
                  <a:srgbClr val="03434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معرفي</a:t>
            </a:r>
          </a:p>
          <a:p>
            <a:pPr algn="ctr"/>
            <a:r>
              <a:rPr lang="fa-IR" sz="3600" b="1" dirty="0">
                <a:solidFill>
                  <a:srgbClr val="03434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 تيم/شركت</a:t>
            </a:r>
            <a:endParaRPr lang="en-US" sz="3600" b="1" dirty="0">
              <a:solidFill>
                <a:srgbClr val="03434F"/>
              </a:solidFill>
              <a:latin typeface="Calibri" panose="020F0502020204030204" pitchFamily="34" charset="0"/>
              <a:ea typeface="GungsuhChe" panose="02030609000101010101" pitchFamily="49" charset="-127"/>
              <a:cs typeface="B Farnaz" panose="000004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DE106E-B2B8-B4A5-BE8C-872422E8CADB}"/>
              </a:ext>
            </a:extLst>
          </p:cNvPr>
          <p:cNvGrpSpPr/>
          <p:nvPr/>
        </p:nvGrpSpPr>
        <p:grpSpPr>
          <a:xfrm>
            <a:off x="8762435" y="281829"/>
            <a:ext cx="3444555" cy="1086722"/>
            <a:chOff x="8817400" y="327509"/>
            <a:chExt cx="3444555" cy="1086722"/>
          </a:xfrm>
        </p:grpSpPr>
        <p:sp>
          <p:nvSpPr>
            <p:cNvPr id="10" name="Terminator 16">
              <a:extLst>
                <a:ext uri="{FF2B5EF4-FFF2-40B4-BE49-F238E27FC236}">
                  <a16:creationId xmlns:a16="http://schemas.microsoft.com/office/drawing/2014/main" id="{6B549847-D011-2AF5-496D-1E32DEB54C1E}"/>
                </a:ext>
              </a:extLst>
            </p:cNvPr>
            <p:cNvSpPr/>
            <p:nvPr/>
          </p:nvSpPr>
          <p:spPr>
            <a:xfrm rot="10800000">
              <a:off x="10502523" y="327509"/>
              <a:ext cx="1759432" cy="108672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358 w 21600"/>
                <a:gd name="connsiteY0" fmla="*/ 0 h 21820"/>
                <a:gd name="connsiteX1" fmla="*/ 18125 w 21600"/>
                <a:gd name="connsiteY1" fmla="*/ 220 h 21820"/>
                <a:gd name="connsiteX2" fmla="*/ 21600 w 21600"/>
                <a:gd name="connsiteY2" fmla="*/ 11020 h 21820"/>
                <a:gd name="connsiteX3" fmla="*/ 18125 w 21600"/>
                <a:gd name="connsiteY3" fmla="*/ 21820 h 21820"/>
                <a:gd name="connsiteX4" fmla="*/ 3475 w 21600"/>
                <a:gd name="connsiteY4" fmla="*/ 21820 h 21820"/>
                <a:gd name="connsiteX5" fmla="*/ 0 w 21600"/>
                <a:gd name="connsiteY5" fmla="*/ 11020 h 21820"/>
                <a:gd name="connsiteX6" fmla="*/ 3358 w 21600"/>
                <a:gd name="connsiteY6" fmla="*/ 0 h 21820"/>
                <a:gd name="connsiteX0" fmla="*/ 1634 w 19876"/>
                <a:gd name="connsiteY0" fmla="*/ 0 h 21820"/>
                <a:gd name="connsiteX1" fmla="*/ 16401 w 19876"/>
                <a:gd name="connsiteY1" fmla="*/ 220 h 21820"/>
                <a:gd name="connsiteX2" fmla="*/ 19876 w 19876"/>
                <a:gd name="connsiteY2" fmla="*/ 11020 h 21820"/>
                <a:gd name="connsiteX3" fmla="*/ 16401 w 19876"/>
                <a:gd name="connsiteY3" fmla="*/ 21820 h 21820"/>
                <a:gd name="connsiteX4" fmla="*/ 1751 w 19876"/>
                <a:gd name="connsiteY4" fmla="*/ 21820 h 21820"/>
                <a:gd name="connsiteX5" fmla="*/ 28 w 19876"/>
                <a:gd name="connsiteY5" fmla="*/ 11680 h 21820"/>
                <a:gd name="connsiteX6" fmla="*/ 1634 w 19876"/>
                <a:gd name="connsiteY6" fmla="*/ 0 h 2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6" h="21820">
                  <a:moveTo>
                    <a:pt x="1634" y="0"/>
                  </a:moveTo>
                  <a:cubicBezTo>
                    <a:pt x="6517" y="0"/>
                    <a:pt x="11518" y="220"/>
                    <a:pt x="16401" y="220"/>
                  </a:cubicBezTo>
                  <a:cubicBezTo>
                    <a:pt x="18320" y="220"/>
                    <a:pt x="19876" y="5055"/>
                    <a:pt x="19876" y="11020"/>
                  </a:cubicBezTo>
                  <a:cubicBezTo>
                    <a:pt x="19876" y="16985"/>
                    <a:pt x="18320" y="21820"/>
                    <a:pt x="16401" y="21820"/>
                  </a:cubicBezTo>
                  <a:lnTo>
                    <a:pt x="1751" y="21820"/>
                  </a:lnTo>
                  <a:cubicBezTo>
                    <a:pt x="-168" y="21820"/>
                    <a:pt x="48" y="15317"/>
                    <a:pt x="28" y="11680"/>
                  </a:cubicBezTo>
                  <a:cubicBezTo>
                    <a:pt x="8" y="8043"/>
                    <a:pt x="-285" y="0"/>
                    <a:pt x="1634" y="0"/>
                  </a:cubicBezTo>
                  <a:close/>
                </a:path>
              </a:pathLst>
            </a:cu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7F8DB57-0A0C-8BD3-FFB7-F6918448759B}"/>
                </a:ext>
              </a:extLst>
            </p:cNvPr>
            <p:cNvGrpSpPr/>
            <p:nvPr/>
          </p:nvGrpSpPr>
          <p:grpSpPr>
            <a:xfrm>
              <a:off x="8817400" y="519250"/>
              <a:ext cx="2350161" cy="794752"/>
              <a:chOff x="8702337" y="422912"/>
              <a:chExt cx="2350161" cy="794752"/>
            </a:xfrm>
          </p:grpSpPr>
          <p:sp>
            <p:nvSpPr>
              <p:cNvPr id="16" name="Terminator 19">
                <a:extLst>
                  <a:ext uri="{FF2B5EF4-FFF2-40B4-BE49-F238E27FC236}">
                    <a16:creationId xmlns:a16="http://schemas.microsoft.com/office/drawing/2014/main" id="{A9D9ECDD-5CFD-733C-75C6-9C2FF2A9E42F}"/>
                  </a:ext>
                </a:extLst>
              </p:cNvPr>
              <p:cNvSpPr/>
              <p:nvPr/>
            </p:nvSpPr>
            <p:spPr>
              <a:xfrm>
                <a:off x="8702337" y="422912"/>
                <a:ext cx="2350161" cy="794752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133D4EC-F7BE-0423-806F-E866F0D02C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590"/>
              <a:stretch/>
            </p:blipFill>
            <p:spPr>
              <a:xfrm>
                <a:off x="8788097" y="520574"/>
                <a:ext cx="764907" cy="61240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332DEBB-0291-C934-2E46-B65307C7D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3838" y="455747"/>
                <a:ext cx="499984" cy="6772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3552D73-0CBD-3004-A409-2ACEE16AB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3413" y="474179"/>
                <a:ext cx="728673" cy="658800"/>
              </a:xfrm>
              <a:prstGeom prst="rect">
                <a:avLst/>
              </a:prstGeom>
            </p:spPr>
          </p:pic>
        </p:grp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898746B-DAD5-431A-7A30-87E8A538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4584" y="688383"/>
            <a:ext cx="372056" cy="365125"/>
          </a:xfrm>
        </p:spPr>
        <p:txBody>
          <a:bodyPr/>
          <a:lstStyle/>
          <a:p>
            <a:fld id="{67820E3B-0426-4A31-B2F7-93308D7636EA}" type="slidenum">
              <a:rPr lang="fa-IR" sz="2800" b="1" smtClean="0">
                <a:solidFill>
                  <a:schemeClr val="bg1"/>
                </a:solidFill>
              </a:rPr>
              <a:t>2</a:t>
            </a:fld>
            <a:endParaRPr lang="fa-I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30A1323-C9B3-6CAC-2208-0D3112777FA7}"/>
              </a:ext>
            </a:extLst>
          </p:cNvPr>
          <p:cNvGrpSpPr/>
          <p:nvPr/>
        </p:nvGrpSpPr>
        <p:grpSpPr>
          <a:xfrm>
            <a:off x="6680103" y="1762276"/>
            <a:ext cx="5403000" cy="4738047"/>
            <a:chOff x="6680103" y="1762276"/>
            <a:chExt cx="5403000" cy="473804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A1C417-8AE0-86AC-9C93-F8E9AE40CBC4}"/>
                </a:ext>
              </a:extLst>
            </p:cNvPr>
            <p:cNvSpPr/>
            <p:nvPr/>
          </p:nvSpPr>
          <p:spPr>
            <a:xfrm rot="20848574">
              <a:off x="7566949" y="1762276"/>
              <a:ext cx="4516154" cy="4738047"/>
            </a:xfrm>
            <a:prstGeom prst="ellipse">
              <a:avLst/>
            </a:pr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9444A4-EDBF-8E1A-F643-9C512501FD57}"/>
                </a:ext>
              </a:extLst>
            </p:cNvPr>
            <p:cNvSpPr/>
            <p:nvPr/>
          </p:nvSpPr>
          <p:spPr>
            <a:xfrm>
              <a:off x="8004749" y="2118595"/>
              <a:ext cx="4062744" cy="4049978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E7030B-44D5-32A3-4BBE-410A409A8662}"/>
                </a:ext>
              </a:extLst>
            </p:cNvPr>
            <p:cNvSpPr/>
            <p:nvPr/>
          </p:nvSpPr>
          <p:spPr>
            <a:xfrm>
              <a:off x="6680103" y="3290593"/>
              <a:ext cx="3040005" cy="3133434"/>
            </a:xfrm>
            <a:prstGeom prst="ellipse">
              <a:avLst/>
            </a:prstGeom>
            <a:solidFill>
              <a:srgbClr val="03434F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7CD16C-B1B1-6950-93FB-6765C17E4205}"/>
                </a:ext>
              </a:extLst>
            </p:cNvPr>
            <p:cNvSpPr/>
            <p:nvPr/>
          </p:nvSpPr>
          <p:spPr>
            <a:xfrm>
              <a:off x="6891042" y="3433857"/>
              <a:ext cx="2803083" cy="2990169"/>
            </a:xfrm>
            <a:prstGeom prst="ellipse">
              <a:avLst/>
            </a:prstGeom>
            <a:solidFill>
              <a:srgbClr val="2D626D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A5BA2C-2FCB-14B3-223C-2FA0645B69D2}"/>
                </a:ext>
              </a:extLst>
            </p:cNvPr>
            <p:cNvSpPr/>
            <p:nvPr/>
          </p:nvSpPr>
          <p:spPr>
            <a:xfrm>
              <a:off x="7254121" y="3695754"/>
              <a:ext cx="2362801" cy="2502799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E1BD5430-4C13-A615-9AE6-C7407D277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7595" y="2250489"/>
            <a:ext cx="3026852" cy="3278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7BC6B3-2E81-168E-109B-35DC1F70011D}"/>
              </a:ext>
            </a:extLst>
          </p:cNvPr>
          <p:cNvSpPr txBox="1"/>
          <p:nvPr/>
        </p:nvSpPr>
        <p:spPr>
          <a:xfrm>
            <a:off x="7290347" y="4616190"/>
            <a:ext cx="16875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b="1" dirty="0">
                <a:solidFill>
                  <a:srgbClr val="03434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مسئله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CE4641-853A-253A-9617-221D266F9241}"/>
              </a:ext>
            </a:extLst>
          </p:cNvPr>
          <p:cNvGrpSpPr/>
          <p:nvPr/>
        </p:nvGrpSpPr>
        <p:grpSpPr>
          <a:xfrm>
            <a:off x="8807407" y="329275"/>
            <a:ext cx="3444555" cy="1086722"/>
            <a:chOff x="8817400" y="327509"/>
            <a:chExt cx="3444555" cy="1086722"/>
          </a:xfrm>
        </p:grpSpPr>
        <p:sp>
          <p:nvSpPr>
            <p:cNvPr id="20" name="Terminator 16">
              <a:extLst>
                <a:ext uri="{FF2B5EF4-FFF2-40B4-BE49-F238E27FC236}">
                  <a16:creationId xmlns:a16="http://schemas.microsoft.com/office/drawing/2014/main" id="{A18D46C2-4D5D-3BAD-0D52-FCC9CCA6AA81}"/>
                </a:ext>
              </a:extLst>
            </p:cNvPr>
            <p:cNvSpPr/>
            <p:nvPr/>
          </p:nvSpPr>
          <p:spPr>
            <a:xfrm rot="10800000">
              <a:off x="10502523" y="327509"/>
              <a:ext cx="1759432" cy="108672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358 w 21600"/>
                <a:gd name="connsiteY0" fmla="*/ 0 h 21820"/>
                <a:gd name="connsiteX1" fmla="*/ 18125 w 21600"/>
                <a:gd name="connsiteY1" fmla="*/ 220 h 21820"/>
                <a:gd name="connsiteX2" fmla="*/ 21600 w 21600"/>
                <a:gd name="connsiteY2" fmla="*/ 11020 h 21820"/>
                <a:gd name="connsiteX3" fmla="*/ 18125 w 21600"/>
                <a:gd name="connsiteY3" fmla="*/ 21820 h 21820"/>
                <a:gd name="connsiteX4" fmla="*/ 3475 w 21600"/>
                <a:gd name="connsiteY4" fmla="*/ 21820 h 21820"/>
                <a:gd name="connsiteX5" fmla="*/ 0 w 21600"/>
                <a:gd name="connsiteY5" fmla="*/ 11020 h 21820"/>
                <a:gd name="connsiteX6" fmla="*/ 3358 w 21600"/>
                <a:gd name="connsiteY6" fmla="*/ 0 h 21820"/>
                <a:gd name="connsiteX0" fmla="*/ 1634 w 19876"/>
                <a:gd name="connsiteY0" fmla="*/ 0 h 21820"/>
                <a:gd name="connsiteX1" fmla="*/ 16401 w 19876"/>
                <a:gd name="connsiteY1" fmla="*/ 220 h 21820"/>
                <a:gd name="connsiteX2" fmla="*/ 19876 w 19876"/>
                <a:gd name="connsiteY2" fmla="*/ 11020 h 21820"/>
                <a:gd name="connsiteX3" fmla="*/ 16401 w 19876"/>
                <a:gd name="connsiteY3" fmla="*/ 21820 h 21820"/>
                <a:gd name="connsiteX4" fmla="*/ 1751 w 19876"/>
                <a:gd name="connsiteY4" fmla="*/ 21820 h 21820"/>
                <a:gd name="connsiteX5" fmla="*/ 28 w 19876"/>
                <a:gd name="connsiteY5" fmla="*/ 11680 h 21820"/>
                <a:gd name="connsiteX6" fmla="*/ 1634 w 19876"/>
                <a:gd name="connsiteY6" fmla="*/ 0 h 2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6" h="21820">
                  <a:moveTo>
                    <a:pt x="1634" y="0"/>
                  </a:moveTo>
                  <a:cubicBezTo>
                    <a:pt x="6517" y="0"/>
                    <a:pt x="11518" y="220"/>
                    <a:pt x="16401" y="220"/>
                  </a:cubicBezTo>
                  <a:cubicBezTo>
                    <a:pt x="18320" y="220"/>
                    <a:pt x="19876" y="5055"/>
                    <a:pt x="19876" y="11020"/>
                  </a:cubicBezTo>
                  <a:cubicBezTo>
                    <a:pt x="19876" y="16985"/>
                    <a:pt x="18320" y="21820"/>
                    <a:pt x="16401" y="21820"/>
                  </a:cubicBezTo>
                  <a:lnTo>
                    <a:pt x="1751" y="21820"/>
                  </a:lnTo>
                  <a:cubicBezTo>
                    <a:pt x="-168" y="21820"/>
                    <a:pt x="48" y="15317"/>
                    <a:pt x="28" y="11680"/>
                  </a:cubicBezTo>
                  <a:cubicBezTo>
                    <a:pt x="8" y="8043"/>
                    <a:pt x="-285" y="0"/>
                    <a:pt x="1634" y="0"/>
                  </a:cubicBezTo>
                  <a:close/>
                </a:path>
              </a:pathLst>
            </a:cu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F76F225-D07F-00AD-8E3F-3FB01E70325E}"/>
                </a:ext>
              </a:extLst>
            </p:cNvPr>
            <p:cNvGrpSpPr/>
            <p:nvPr/>
          </p:nvGrpSpPr>
          <p:grpSpPr>
            <a:xfrm>
              <a:off x="8817400" y="519250"/>
              <a:ext cx="2350161" cy="794752"/>
              <a:chOff x="8702337" y="422912"/>
              <a:chExt cx="2350161" cy="794752"/>
            </a:xfrm>
          </p:grpSpPr>
          <p:sp>
            <p:nvSpPr>
              <p:cNvPr id="22" name="Terminator 19">
                <a:extLst>
                  <a:ext uri="{FF2B5EF4-FFF2-40B4-BE49-F238E27FC236}">
                    <a16:creationId xmlns:a16="http://schemas.microsoft.com/office/drawing/2014/main" id="{1F8F328E-3E63-68D2-DBD3-B8303F521A11}"/>
                  </a:ext>
                </a:extLst>
              </p:cNvPr>
              <p:cNvSpPr/>
              <p:nvPr/>
            </p:nvSpPr>
            <p:spPr>
              <a:xfrm>
                <a:off x="8702337" y="422912"/>
                <a:ext cx="2350161" cy="794752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E6DC50B-551A-CE61-ED13-9D6C01EBA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590"/>
              <a:stretch/>
            </p:blipFill>
            <p:spPr>
              <a:xfrm>
                <a:off x="8788097" y="520574"/>
                <a:ext cx="764907" cy="61240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181018E-1CCC-0993-6BFB-20897D7D0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3838" y="455747"/>
                <a:ext cx="499984" cy="677232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28CDDDD-164E-E4FF-9170-0864639D4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3413" y="474179"/>
                <a:ext cx="728673" cy="658800"/>
              </a:xfrm>
              <a:prstGeom prst="rect">
                <a:avLst/>
              </a:prstGeom>
            </p:spPr>
          </p:pic>
        </p:grpSp>
      </p:grp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0FED8569-0AD1-FACD-B2D7-9209FE07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9506" y="708413"/>
            <a:ext cx="434509" cy="365125"/>
          </a:xfrm>
        </p:spPr>
        <p:txBody>
          <a:bodyPr/>
          <a:lstStyle/>
          <a:p>
            <a:fld id="{67820E3B-0426-4A31-B2F7-93308D7636EA}" type="slidenum">
              <a:rPr lang="fa-IR" sz="2800" b="1" smtClean="0">
                <a:solidFill>
                  <a:schemeClr val="bg1"/>
                </a:solidFill>
              </a:rPr>
              <a:t>3</a:t>
            </a:fld>
            <a:endParaRPr lang="fa-I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30A1323-C9B3-6CAC-2208-0D3112777FA7}"/>
              </a:ext>
            </a:extLst>
          </p:cNvPr>
          <p:cNvGrpSpPr/>
          <p:nvPr/>
        </p:nvGrpSpPr>
        <p:grpSpPr>
          <a:xfrm>
            <a:off x="7064195" y="1867430"/>
            <a:ext cx="4872834" cy="4273129"/>
            <a:chOff x="6680103" y="1762276"/>
            <a:chExt cx="5403000" cy="473804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A1C417-8AE0-86AC-9C93-F8E9AE40CBC4}"/>
                </a:ext>
              </a:extLst>
            </p:cNvPr>
            <p:cNvSpPr/>
            <p:nvPr/>
          </p:nvSpPr>
          <p:spPr>
            <a:xfrm rot="20848574">
              <a:off x="7566949" y="1762276"/>
              <a:ext cx="4516154" cy="4738047"/>
            </a:xfrm>
            <a:prstGeom prst="ellipse">
              <a:avLst/>
            </a:pr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9444A4-EDBF-8E1A-F643-9C512501FD57}"/>
                </a:ext>
              </a:extLst>
            </p:cNvPr>
            <p:cNvSpPr/>
            <p:nvPr/>
          </p:nvSpPr>
          <p:spPr>
            <a:xfrm>
              <a:off x="8004749" y="2118595"/>
              <a:ext cx="4062744" cy="4049978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E7030B-44D5-32A3-4BBE-410A409A8662}"/>
                </a:ext>
              </a:extLst>
            </p:cNvPr>
            <p:cNvSpPr/>
            <p:nvPr/>
          </p:nvSpPr>
          <p:spPr>
            <a:xfrm>
              <a:off x="6680103" y="3290593"/>
              <a:ext cx="3040005" cy="3133434"/>
            </a:xfrm>
            <a:prstGeom prst="ellipse">
              <a:avLst/>
            </a:prstGeom>
            <a:solidFill>
              <a:srgbClr val="03434F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7CD16C-B1B1-6950-93FB-6765C17E4205}"/>
                </a:ext>
              </a:extLst>
            </p:cNvPr>
            <p:cNvSpPr/>
            <p:nvPr/>
          </p:nvSpPr>
          <p:spPr>
            <a:xfrm>
              <a:off x="6891042" y="3433857"/>
              <a:ext cx="2803083" cy="2990169"/>
            </a:xfrm>
            <a:prstGeom prst="ellipse">
              <a:avLst/>
            </a:prstGeom>
            <a:solidFill>
              <a:srgbClr val="2D626D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A5BA2C-2FCB-14B3-223C-2FA0645B69D2}"/>
                </a:ext>
              </a:extLst>
            </p:cNvPr>
            <p:cNvSpPr/>
            <p:nvPr/>
          </p:nvSpPr>
          <p:spPr>
            <a:xfrm>
              <a:off x="7254121" y="3695754"/>
              <a:ext cx="2362801" cy="2502799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rminator 16">
            <a:extLst>
              <a:ext uri="{FF2B5EF4-FFF2-40B4-BE49-F238E27FC236}">
                <a16:creationId xmlns:a16="http://schemas.microsoft.com/office/drawing/2014/main" id="{24B29FD8-C407-36EA-55BD-2079BEB49A9A}"/>
              </a:ext>
            </a:extLst>
          </p:cNvPr>
          <p:cNvSpPr/>
          <p:nvPr/>
        </p:nvSpPr>
        <p:spPr>
          <a:xfrm rot="10800000">
            <a:off x="10502523" y="327509"/>
            <a:ext cx="1759432" cy="10867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358 w 21600"/>
              <a:gd name="connsiteY0" fmla="*/ 0 h 21820"/>
              <a:gd name="connsiteX1" fmla="*/ 18125 w 21600"/>
              <a:gd name="connsiteY1" fmla="*/ 220 h 21820"/>
              <a:gd name="connsiteX2" fmla="*/ 21600 w 21600"/>
              <a:gd name="connsiteY2" fmla="*/ 11020 h 21820"/>
              <a:gd name="connsiteX3" fmla="*/ 18125 w 21600"/>
              <a:gd name="connsiteY3" fmla="*/ 21820 h 21820"/>
              <a:gd name="connsiteX4" fmla="*/ 3475 w 21600"/>
              <a:gd name="connsiteY4" fmla="*/ 21820 h 21820"/>
              <a:gd name="connsiteX5" fmla="*/ 0 w 21600"/>
              <a:gd name="connsiteY5" fmla="*/ 11020 h 21820"/>
              <a:gd name="connsiteX6" fmla="*/ 3358 w 21600"/>
              <a:gd name="connsiteY6" fmla="*/ 0 h 21820"/>
              <a:gd name="connsiteX0" fmla="*/ 1634 w 19876"/>
              <a:gd name="connsiteY0" fmla="*/ 0 h 21820"/>
              <a:gd name="connsiteX1" fmla="*/ 16401 w 19876"/>
              <a:gd name="connsiteY1" fmla="*/ 220 h 21820"/>
              <a:gd name="connsiteX2" fmla="*/ 19876 w 19876"/>
              <a:gd name="connsiteY2" fmla="*/ 11020 h 21820"/>
              <a:gd name="connsiteX3" fmla="*/ 16401 w 19876"/>
              <a:gd name="connsiteY3" fmla="*/ 21820 h 21820"/>
              <a:gd name="connsiteX4" fmla="*/ 1751 w 19876"/>
              <a:gd name="connsiteY4" fmla="*/ 21820 h 21820"/>
              <a:gd name="connsiteX5" fmla="*/ 28 w 19876"/>
              <a:gd name="connsiteY5" fmla="*/ 11680 h 21820"/>
              <a:gd name="connsiteX6" fmla="*/ 1634 w 19876"/>
              <a:gd name="connsiteY6" fmla="*/ 0 h 2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6" h="21820">
                <a:moveTo>
                  <a:pt x="1634" y="0"/>
                </a:moveTo>
                <a:cubicBezTo>
                  <a:pt x="6517" y="0"/>
                  <a:pt x="11518" y="220"/>
                  <a:pt x="16401" y="220"/>
                </a:cubicBezTo>
                <a:cubicBezTo>
                  <a:pt x="18320" y="220"/>
                  <a:pt x="19876" y="5055"/>
                  <a:pt x="19876" y="11020"/>
                </a:cubicBezTo>
                <a:cubicBezTo>
                  <a:pt x="19876" y="16985"/>
                  <a:pt x="18320" y="21820"/>
                  <a:pt x="16401" y="21820"/>
                </a:cubicBezTo>
                <a:lnTo>
                  <a:pt x="1751" y="21820"/>
                </a:lnTo>
                <a:cubicBezTo>
                  <a:pt x="-168" y="21820"/>
                  <a:pt x="48" y="15317"/>
                  <a:pt x="28" y="11680"/>
                </a:cubicBezTo>
                <a:cubicBezTo>
                  <a:pt x="8" y="8043"/>
                  <a:pt x="-285" y="0"/>
                  <a:pt x="1634" y="0"/>
                </a:cubicBezTo>
                <a:close/>
              </a:path>
            </a:pathLst>
          </a:custGeom>
          <a:solidFill>
            <a:srgbClr val="E28A15"/>
          </a:solidFill>
          <a:ln>
            <a:solidFill>
              <a:srgbClr val="E28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B38FFF-C4CF-2477-B6D2-92633408EDFC}"/>
              </a:ext>
            </a:extLst>
          </p:cNvPr>
          <p:cNvGrpSpPr/>
          <p:nvPr/>
        </p:nvGrpSpPr>
        <p:grpSpPr>
          <a:xfrm>
            <a:off x="9079448" y="429787"/>
            <a:ext cx="2350161" cy="794752"/>
            <a:chOff x="122580" y="5808689"/>
            <a:chExt cx="2533543" cy="856766"/>
          </a:xfrm>
        </p:grpSpPr>
        <p:sp>
          <p:nvSpPr>
            <p:cNvPr id="21" name="Terminator 19">
              <a:extLst>
                <a:ext uri="{FF2B5EF4-FFF2-40B4-BE49-F238E27FC236}">
                  <a16:creationId xmlns:a16="http://schemas.microsoft.com/office/drawing/2014/main" id="{C1C5951C-EE86-FF1D-3ADA-11C40B74012D}"/>
                </a:ext>
              </a:extLst>
            </p:cNvPr>
            <p:cNvSpPr/>
            <p:nvPr/>
          </p:nvSpPr>
          <p:spPr>
            <a:xfrm>
              <a:off x="122580" y="5808689"/>
              <a:ext cx="2533543" cy="856766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DA443CB-5997-A597-0D5F-E112F7FC9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590"/>
            <a:stretch/>
          </p:blipFill>
          <p:spPr>
            <a:xfrm>
              <a:off x="215032" y="5913971"/>
              <a:ext cx="824592" cy="66019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FB6840B-6217-7712-F3E3-CBBD81DD0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304" y="5844086"/>
              <a:ext cx="538998" cy="73007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EDD6E22-15F7-0315-AAAD-5EECC380F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663" y="5863956"/>
              <a:ext cx="785531" cy="710206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FD83373-9E4A-A9C4-7E62-1B0F6044A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16" y="2041107"/>
            <a:ext cx="3201114" cy="320111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717E7A0-56AC-E35A-EACF-78F3F358B764}"/>
              </a:ext>
            </a:extLst>
          </p:cNvPr>
          <p:cNvSpPr txBox="1"/>
          <p:nvPr/>
        </p:nvSpPr>
        <p:spPr>
          <a:xfrm>
            <a:off x="6733828" y="4387630"/>
            <a:ext cx="32531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03434F"/>
                </a:solidFill>
                <a:effectLst/>
                <a:uLnTx/>
                <a:uFillTx/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راه حل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305DF276-FE64-5C90-8FE2-66F8C6C7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7181" y="675277"/>
            <a:ext cx="468848" cy="365125"/>
          </a:xfrm>
        </p:spPr>
        <p:txBody>
          <a:bodyPr/>
          <a:lstStyle/>
          <a:p>
            <a:fld id="{67820E3B-0426-4A31-B2F7-93308D7636EA}" type="slidenum">
              <a:rPr lang="fa-IR" sz="2800" b="1" smtClean="0">
                <a:solidFill>
                  <a:schemeClr val="bg1"/>
                </a:solidFill>
              </a:rPr>
              <a:t>4</a:t>
            </a:fld>
            <a:endParaRPr lang="fa-I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7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30A1323-C9B3-6CAC-2208-0D3112777FA7}"/>
              </a:ext>
            </a:extLst>
          </p:cNvPr>
          <p:cNvGrpSpPr/>
          <p:nvPr/>
        </p:nvGrpSpPr>
        <p:grpSpPr>
          <a:xfrm>
            <a:off x="6680103" y="1777266"/>
            <a:ext cx="5403000" cy="4738047"/>
            <a:chOff x="6680103" y="1762276"/>
            <a:chExt cx="5403000" cy="473804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A1C417-8AE0-86AC-9C93-F8E9AE40CBC4}"/>
                </a:ext>
              </a:extLst>
            </p:cNvPr>
            <p:cNvSpPr/>
            <p:nvPr/>
          </p:nvSpPr>
          <p:spPr>
            <a:xfrm rot="20848574">
              <a:off x="7566949" y="1762276"/>
              <a:ext cx="4516154" cy="4738047"/>
            </a:xfrm>
            <a:prstGeom prst="ellipse">
              <a:avLst/>
            </a:pr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9444A4-EDBF-8E1A-F643-9C512501FD57}"/>
                </a:ext>
              </a:extLst>
            </p:cNvPr>
            <p:cNvSpPr/>
            <p:nvPr/>
          </p:nvSpPr>
          <p:spPr>
            <a:xfrm>
              <a:off x="8004749" y="2118595"/>
              <a:ext cx="4062744" cy="4049978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E7030B-44D5-32A3-4BBE-410A409A8662}"/>
                </a:ext>
              </a:extLst>
            </p:cNvPr>
            <p:cNvSpPr/>
            <p:nvPr/>
          </p:nvSpPr>
          <p:spPr>
            <a:xfrm>
              <a:off x="6680103" y="3290593"/>
              <a:ext cx="3040005" cy="3133434"/>
            </a:xfrm>
            <a:prstGeom prst="ellipse">
              <a:avLst/>
            </a:prstGeom>
            <a:solidFill>
              <a:srgbClr val="03434F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7CD16C-B1B1-6950-93FB-6765C17E4205}"/>
                </a:ext>
              </a:extLst>
            </p:cNvPr>
            <p:cNvSpPr/>
            <p:nvPr/>
          </p:nvSpPr>
          <p:spPr>
            <a:xfrm>
              <a:off x="6891042" y="3433857"/>
              <a:ext cx="2803083" cy="2990169"/>
            </a:xfrm>
            <a:prstGeom prst="ellipse">
              <a:avLst/>
            </a:prstGeom>
            <a:solidFill>
              <a:srgbClr val="2D626D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A5BA2C-2FCB-14B3-223C-2FA0645B69D2}"/>
                </a:ext>
              </a:extLst>
            </p:cNvPr>
            <p:cNvSpPr/>
            <p:nvPr/>
          </p:nvSpPr>
          <p:spPr>
            <a:xfrm>
              <a:off x="7254121" y="3695754"/>
              <a:ext cx="2362801" cy="2502799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1BCD970-5A82-586B-CF27-2F6CABA1A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11" y="2209704"/>
            <a:ext cx="3731882" cy="36664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B06C31-BD76-4A60-76A4-E44CCD509204}"/>
              </a:ext>
            </a:extLst>
          </p:cNvPr>
          <p:cNvSpPr txBox="1"/>
          <p:nvPr/>
        </p:nvSpPr>
        <p:spPr>
          <a:xfrm>
            <a:off x="7255965" y="4751074"/>
            <a:ext cx="22964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b="1" dirty="0">
                <a:solidFill>
                  <a:srgbClr val="03434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بازار هدف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196B9A-7B53-42AD-F622-FDA2FB415970}"/>
              </a:ext>
            </a:extLst>
          </p:cNvPr>
          <p:cNvGrpSpPr/>
          <p:nvPr/>
        </p:nvGrpSpPr>
        <p:grpSpPr>
          <a:xfrm>
            <a:off x="8807407" y="329275"/>
            <a:ext cx="3444555" cy="1086722"/>
            <a:chOff x="8817400" y="327509"/>
            <a:chExt cx="3444555" cy="1086722"/>
          </a:xfrm>
        </p:grpSpPr>
        <p:sp>
          <p:nvSpPr>
            <p:cNvPr id="9" name="Terminator 16">
              <a:extLst>
                <a:ext uri="{FF2B5EF4-FFF2-40B4-BE49-F238E27FC236}">
                  <a16:creationId xmlns:a16="http://schemas.microsoft.com/office/drawing/2014/main" id="{9DC72AA2-7370-A124-A121-3F1320B99DFD}"/>
                </a:ext>
              </a:extLst>
            </p:cNvPr>
            <p:cNvSpPr/>
            <p:nvPr/>
          </p:nvSpPr>
          <p:spPr>
            <a:xfrm rot="10800000">
              <a:off x="10502523" y="327509"/>
              <a:ext cx="1759432" cy="108672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358 w 21600"/>
                <a:gd name="connsiteY0" fmla="*/ 0 h 21820"/>
                <a:gd name="connsiteX1" fmla="*/ 18125 w 21600"/>
                <a:gd name="connsiteY1" fmla="*/ 220 h 21820"/>
                <a:gd name="connsiteX2" fmla="*/ 21600 w 21600"/>
                <a:gd name="connsiteY2" fmla="*/ 11020 h 21820"/>
                <a:gd name="connsiteX3" fmla="*/ 18125 w 21600"/>
                <a:gd name="connsiteY3" fmla="*/ 21820 h 21820"/>
                <a:gd name="connsiteX4" fmla="*/ 3475 w 21600"/>
                <a:gd name="connsiteY4" fmla="*/ 21820 h 21820"/>
                <a:gd name="connsiteX5" fmla="*/ 0 w 21600"/>
                <a:gd name="connsiteY5" fmla="*/ 11020 h 21820"/>
                <a:gd name="connsiteX6" fmla="*/ 3358 w 21600"/>
                <a:gd name="connsiteY6" fmla="*/ 0 h 21820"/>
                <a:gd name="connsiteX0" fmla="*/ 1634 w 19876"/>
                <a:gd name="connsiteY0" fmla="*/ 0 h 21820"/>
                <a:gd name="connsiteX1" fmla="*/ 16401 w 19876"/>
                <a:gd name="connsiteY1" fmla="*/ 220 h 21820"/>
                <a:gd name="connsiteX2" fmla="*/ 19876 w 19876"/>
                <a:gd name="connsiteY2" fmla="*/ 11020 h 21820"/>
                <a:gd name="connsiteX3" fmla="*/ 16401 w 19876"/>
                <a:gd name="connsiteY3" fmla="*/ 21820 h 21820"/>
                <a:gd name="connsiteX4" fmla="*/ 1751 w 19876"/>
                <a:gd name="connsiteY4" fmla="*/ 21820 h 21820"/>
                <a:gd name="connsiteX5" fmla="*/ 28 w 19876"/>
                <a:gd name="connsiteY5" fmla="*/ 11680 h 21820"/>
                <a:gd name="connsiteX6" fmla="*/ 1634 w 19876"/>
                <a:gd name="connsiteY6" fmla="*/ 0 h 2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6" h="21820">
                  <a:moveTo>
                    <a:pt x="1634" y="0"/>
                  </a:moveTo>
                  <a:cubicBezTo>
                    <a:pt x="6517" y="0"/>
                    <a:pt x="11518" y="220"/>
                    <a:pt x="16401" y="220"/>
                  </a:cubicBezTo>
                  <a:cubicBezTo>
                    <a:pt x="18320" y="220"/>
                    <a:pt x="19876" y="5055"/>
                    <a:pt x="19876" y="11020"/>
                  </a:cubicBezTo>
                  <a:cubicBezTo>
                    <a:pt x="19876" y="16985"/>
                    <a:pt x="18320" y="21820"/>
                    <a:pt x="16401" y="21820"/>
                  </a:cubicBezTo>
                  <a:lnTo>
                    <a:pt x="1751" y="21820"/>
                  </a:lnTo>
                  <a:cubicBezTo>
                    <a:pt x="-168" y="21820"/>
                    <a:pt x="48" y="15317"/>
                    <a:pt x="28" y="11680"/>
                  </a:cubicBezTo>
                  <a:cubicBezTo>
                    <a:pt x="8" y="8043"/>
                    <a:pt x="-285" y="0"/>
                    <a:pt x="1634" y="0"/>
                  </a:cubicBezTo>
                  <a:close/>
                </a:path>
              </a:pathLst>
            </a:cu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8C1BF74-6BE7-74FA-7C66-04D66BC80770}"/>
                </a:ext>
              </a:extLst>
            </p:cNvPr>
            <p:cNvGrpSpPr/>
            <p:nvPr/>
          </p:nvGrpSpPr>
          <p:grpSpPr>
            <a:xfrm>
              <a:off x="8817400" y="519250"/>
              <a:ext cx="2350161" cy="794752"/>
              <a:chOff x="8702337" y="422912"/>
              <a:chExt cx="2350161" cy="794752"/>
            </a:xfrm>
          </p:grpSpPr>
          <p:sp>
            <p:nvSpPr>
              <p:cNvPr id="12" name="Terminator 19">
                <a:extLst>
                  <a:ext uri="{FF2B5EF4-FFF2-40B4-BE49-F238E27FC236}">
                    <a16:creationId xmlns:a16="http://schemas.microsoft.com/office/drawing/2014/main" id="{1437399B-0765-01D6-2C91-91E7F23557F7}"/>
                  </a:ext>
                </a:extLst>
              </p:cNvPr>
              <p:cNvSpPr/>
              <p:nvPr/>
            </p:nvSpPr>
            <p:spPr>
              <a:xfrm>
                <a:off x="8702337" y="422912"/>
                <a:ext cx="2350161" cy="794752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22982DB-AD09-7F36-854D-D2B207285C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590"/>
              <a:stretch/>
            </p:blipFill>
            <p:spPr>
              <a:xfrm>
                <a:off x="8788097" y="520574"/>
                <a:ext cx="764907" cy="61240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1ED4394-CDD4-4683-4A28-88FE014E0D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3838" y="455747"/>
                <a:ext cx="499984" cy="67723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F96D955-27E9-637B-D71B-F16B210C1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3413" y="474179"/>
                <a:ext cx="728673" cy="658800"/>
              </a:xfrm>
              <a:prstGeom prst="rect">
                <a:avLst/>
              </a:prstGeom>
            </p:spPr>
          </p:pic>
        </p:grp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2BDFB46-64D2-71C3-C650-34089473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615" y="742317"/>
            <a:ext cx="593361" cy="365125"/>
          </a:xfrm>
        </p:spPr>
        <p:txBody>
          <a:bodyPr/>
          <a:lstStyle/>
          <a:p>
            <a:fld id="{67820E3B-0426-4A31-B2F7-93308D7636EA}" type="slidenum">
              <a:rPr lang="fa-IR" sz="2800" b="1" smtClean="0">
                <a:solidFill>
                  <a:schemeClr val="bg1"/>
                </a:solidFill>
              </a:rPr>
              <a:t>5</a:t>
            </a:fld>
            <a:endParaRPr lang="fa-I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4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30A1323-C9B3-6CAC-2208-0D3112777FA7}"/>
              </a:ext>
            </a:extLst>
          </p:cNvPr>
          <p:cNvGrpSpPr/>
          <p:nvPr/>
        </p:nvGrpSpPr>
        <p:grpSpPr>
          <a:xfrm>
            <a:off x="6680103" y="1777266"/>
            <a:ext cx="5403000" cy="4738047"/>
            <a:chOff x="6680103" y="1762276"/>
            <a:chExt cx="5403000" cy="473804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A1C417-8AE0-86AC-9C93-F8E9AE40CBC4}"/>
                </a:ext>
              </a:extLst>
            </p:cNvPr>
            <p:cNvSpPr/>
            <p:nvPr/>
          </p:nvSpPr>
          <p:spPr>
            <a:xfrm rot="20848574">
              <a:off x="7566949" y="1762276"/>
              <a:ext cx="4516154" cy="4738047"/>
            </a:xfrm>
            <a:prstGeom prst="ellipse">
              <a:avLst/>
            </a:pr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9444A4-EDBF-8E1A-F643-9C512501FD57}"/>
                </a:ext>
              </a:extLst>
            </p:cNvPr>
            <p:cNvSpPr/>
            <p:nvPr/>
          </p:nvSpPr>
          <p:spPr>
            <a:xfrm>
              <a:off x="8004749" y="2118595"/>
              <a:ext cx="4062744" cy="4049978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E7030B-44D5-32A3-4BBE-410A409A8662}"/>
                </a:ext>
              </a:extLst>
            </p:cNvPr>
            <p:cNvSpPr/>
            <p:nvPr/>
          </p:nvSpPr>
          <p:spPr>
            <a:xfrm>
              <a:off x="6680103" y="3290593"/>
              <a:ext cx="3040005" cy="3133434"/>
            </a:xfrm>
            <a:prstGeom prst="ellipse">
              <a:avLst/>
            </a:prstGeom>
            <a:solidFill>
              <a:srgbClr val="03434F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7CD16C-B1B1-6950-93FB-6765C17E4205}"/>
                </a:ext>
              </a:extLst>
            </p:cNvPr>
            <p:cNvSpPr/>
            <p:nvPr/>
          </p:nvSpPr>
          <p:spPr>
            <a:xfrm>
              <a:off x="6891042" y="3433857"/>
              <a:ext cx="2803083" cy="2990169"/>
            </a:xfrm>
            <a:prstGeom prst="ellipse">
              <a:avLst/>
            </a:prstGeom>
            <a:solidFill>
              <a:srgbClr val="2D626D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A5BA2C-2FCB-14B3-223C-2FA0645B69D2}"/>
                </a:ext>
              </a:extLst>
            </p:cNvPr>
            <p:cNvSpPr/>
            <p:nvPr/>
          </p:nvSpPr>
          <p:spPr>
            <a:xfrm>
              <a:off x="7254121" y="3695754"/>
              <a:ext cx="2362801" cy="2502799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9331666-02D5-E222-FEDD-04A75690E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21" y="2331343"/>
            <a:ext cx="3287871" cy="3287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FF00A-8D45-C1D0-4AC6-A28ABB4AD79A}"/>
              </a:ext>
            </a:extLst>
          </p:cNvPr>
          <p:cNvSpPr txBox="1"/>
          <p:nvPr/>
        </p:nvSpPr>
        <p:spPr>
          <a:xfrm>
            <a:off x="7400503" y="4350254"/>
            <a:ext cx="188442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b="1" dirty="0">
                <a:solidFill>
                  <a:srgbClr val="03434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ارتباط</a:t>
            </a:r>
          </a:p>
          <a:p>
            <a:pPr algn="ctr"/>
            <a:r>
              <a:rPr lang="fa-IR" sz="3600" b="1" dirty="0">
                <a:solidFill>
                  <a:srgbClr val="03434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 با مشتری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9C88CA-0A73-4C0B-98D9-0EEA7FC131D2}"/>
              </a:ext>
            </a:extLst>
          </p:cNvPr>
          <p:cNvGrpSpPr/>
          <p:nvPr/>
        </p:nvGrpSpPr>
        <p:grpSpPr>
          <a:xfrm>
            <a:off x="8807407" y="329275"/>
            <a:ext cx="3444555" cy="1086722"/>
            <a:chOff x="8817400" y="327509"/>
            <a:chExt cx="3444555" cy="1086722"/>
          </a:xfrm>
        </p:grpSpPr>
        <p:sp>
          <p:nvSpPr>
            <p:cNvPr id="9" name="Terminator 16">
              <a:extLst>
                <a:ext uri="{FF2B5EF4-FFF2-40B4-BE49-F238E27FC236}">
                  <a16:creationId xmlns:a16="http://schemas.microsoft.com/office/drawing/2014/main" id="{F47E0EA4-0875-E86F-1759-DCF9FBA66965}"/>
                </a:ext>
              </a:extLst>
            </p:cNvPr>
            <p:cNvSpPr/>
            <p:nvPr/>
          </p:nvSpPr>
          <p:spPr>
            <a:xfrm rot="10800000">
              <a:off x="10502523" y="327509"/>
              <a:ext cx="1759432" cy="108672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358 w 21600"/>
                <a:gd name="connsiteY0" fmla="*/ 0 h 21820"/>
                <a:gd name="connsiteX1" fmla="*/ 18125 w 21600"/>
                <a:gd name="connsiteY1" fmla="*/ 220 h 21820"/>
                <a:gd name="connsiteX2" fmla="*/ 21600 w 21600"/>
                <a:gd name="connsiteY2" fmla="*/ 11020 h 21820"/>
                <a:gd name="connsiteX3" fmla="*/ 18125 w 21600"/>
                <a:gd name="connsiteY3" fmla="*/ 21820 h 21820"/>
                <a:gd name="connsiteX4" fmla="*/ 3475 w 21600"/>
                <a:gd name="connsiteY4" fmla="*/ 21820 h 21820"/>
                <a:gd name="connsiteX5" fmla="*/ 0 w 21600"/>
                <a:gd name="connsiteY5" fmla="*/ 11020 h 21820"/>
                <a:gd name="connsiteX6" fmla="*/ 3358 w 21600"/>
                <a:gd name="connsiteY6" fmla="*/ 0 h 21820"/>
                <a:gd name="connsiteX0" fmla="*/ 1634 w 19876"/>
                <a:gd name="connsiteY0" fmla="*/ 0 h 21820"/>
                <a:gd name="connsiteX1" fmla="*/ 16401 w 19876"/>
                <a:gd name="connsiteY1" fmla="*/ 220 h 21820"/>
                <a:gd name="connsiteX2" fmla="*/ 19876 w 19876"/>
                <a:gd name="connsiteY2" fmla="*/ 11020 h 21820"/>
                <a:gd name="connsiteX3" fmla="*/ 16401 w 19876"/>
                <a:gd name="connsiteY3" fmla="*/ 21820 h 21820"/>
                <a:gd name="connsiteX4" fmla="*/ 1751 w 19876"/>
                <a:gd name="connsiteY4" fmla="*/ 21820 h 21820"/>
                <a:gd name="connsiteX5" fmla="*/ 28 w 19876"/>
                <a:gd name="connsiteY5" fmla="*/ 11680 h 21820"/>
                <a:gd name="connsiteX6" fmla="*/ 1634 w 19876"/>
                <a:gd name="connsiteY6" fmla="*/ 0 h 2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6" h="21820">
                  <a:moveTo>
                    <a:pt x="1634" y="0"/>
                  </a:moveTo>
                  <a:cubicBezTo>
                    <a:pt x="6517" y="0"/>
                    <a:pt x="11518" y="220"/>
                    <a:pt x="16401" y="220"/>
                  </a:cubicBezTo>
                  <a:cubicBezTo>
                    <a:pt x="18320" y="220"/>
                    <a:pt x="19876" y="5055"/>
                    <a:pt x="19876" y="11020"/>
                  </a:cubicBezTo>
                  <a:cubicBezTo>
                    <a:pt x="19876" y="16985"/>
                    <a:pt x="18320" y="21820"/>
                    <a:pt x="16401" y="21820"/>
                  </a:cubicBezTo>
                  <a:lnTo>
                    <a:pt x="1751" y="21820"/>
                  </a:lnTo>
                  <a:cubicBezTo>
                    <a:pt x="-168" y="21820"/>
                    <a:pt x="48" y="15317"/>
                    <a:pt x="28" y="11680"/>
                  </a:cubicBezTo>
                  <a:cubicBezTo>
                    <a:pt x="8" y="8043"/>
                    <a:pt x="-285" y="0"/>
                    <a:pt x="1634" y="0"/>
                  </a:cubicBezTo>
                  <a:close/>
                </a:path>
              </a:pathLst>
            </a:cu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419BAFD-0479-0789-DC53-9C92C7A0C85F}"/>
                </a:ext>
              </a:extLst>
            </p:cNvPr>
            <p:cNvGrpSpPr/>
            <p:nvPr/>
          </p:nvGrpSpPr>
          <p:grpSpPr>
            <a:xfrm>
              <a:off x="8817400" y="519250"/>
              <a:ext cx="2350161" cy="794752"/>
              <a:chOff x="8702337" y="422912"/>
              <a:chExt cx="2350161" cy="794752"/>
            </a:xfrm>
          </p:grpSpPr>
          <p:sp>
            <p:nvSpPr>
              <p:cNvPr id="12" name="Terminator 19">
                <a:extLst>
                  <a:ext uri="{FF2B5EF4-FFF2-40B4-BE49-F238E27FC236}">
                    <a16:creationId xmlns:a16="http://schemas.microsoft.com/office/drawing/2014/main" id="{92C291EC-6BC6-8922-CB47-4751132D55E0}"/>
                  </a:ext>
                </a:extLst>
              </p:cNvPr>
              <p:cNvSpPr/>
              <p:nvPr/>
            </p:nvSpPr>
            <p:spPr>
              <a:xfrm>
                <a:off x="8702337" y="422912"/>
                <a:ext cx="2350161" cy="794752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D1B86BF-CDB1-DC7D-E0A6-FA061B17CF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590"/>
              <a:stretch/>
            </p:blipFill>
            <p:spPr>
              <a:xfrm>
                <a:off x="8788097" y="520574"/>
                <a:ext cx="764907" cy="61240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929046C-0951-95E2-9B95-B14A4E012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3838" y="455747"/>
                <a:ext cx="499984" cy="67723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A27617C-DCCF-E8D8-72FB-8C8093DCA1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3413" y="474179"/>
                <a:ext cx="728673" cy="658800"/>
              </a:xfrm>
              <a:prstGeom prst="rect">
                <a:avLst/>
              </a:prstGeom>
            </p:spPr>
          </p:pic>
        </p:grpSp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B941B86-D738-5B28-76E9-0D343812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291" y="690073"/>
            <a:ext cx="443459" cy="365125"/>
          </a:xfrm>
        </p:spPr>
        <p:txBody>
          <a:bodyPr/>
          <a:lstStyle/>
          <a:p>
            <a:fld id="{67820E3B-0426-4A31-B2F7-93308D7636EA}" type="slidenum">
              <a:rPr lang="fa-IR" sz="2800" b="1" smtClean="0">
                <a:solidFill>
                  <a:schemeClr val="bg1"/>
                </a:solidFill>
              </a:rPr>
              <a:t>6</a:t>
            </a:fld>
            <a:endParaRPr lang="fa-I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9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AA1C417-8AE0-86AC-9C93-F8E9AE40CBC4}"/>
              </a:ext>
            </a:extLst>
          </p:cNvPr>
          <p:cNvSpPr/>
          <p:nvPr/>
        </p:nvSpPr>
        <p:spPr>
          <a:xfrm rot="20848574">
            <a:off x="7566949" y="1777266"/>
            <a:ext cx="4516154" cy="4738047"/>
          </a:xfrm>
          <a:prstGeom prst="ellipse">
            <a:avLst/>
          </a:prstGeom>
          <a:solidFill>
            <a:srgbClr val="E28A15"/>
          </a:solidFill>
          <a:ln>
            <a:solidFill>
              <a:srgbClr val="E28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9444A4-EDBF-8E1A-F643-9C512501FD57}"/>
              </a:ext>
            </a:extLst>
          </p:cNvPr>
          <p:cNvSpPr/>
          <p:nvPr/>
        </p:nvSpPr>
        <p:spPr>
          <a:xfrm>
            <a:off x="8004749" y="2133585"/>
            <a:ext cx="4062744" cy="4049978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E7030B-44D5-32A3-4BBE-410A409A8662}"/>
              </a:ext>
            </a:extLst>
          </p:cNvPr>
          <p:cNvSpPr/>
          <p:nvPr/>
        </p:nvSpPr>
        <p:spPr>
          <a:xfrm>
            <a:off x="6680103" y="3305583"/>
            <a:ext cx="3040005" cy="3133434"/>
          </a:xfrm>
          <a:prstGeom prst="ellipse">
            <a:avLst/>
          </a:prstGeom>
          <a:solidFill>
            <a:srgbClr val="03434F"/>
          </a:solidFill>
          <a:ln>
            <a:solidFill>
              <a:srgbClr val="184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10A287-FD79-323D-264C-942E0CFD34B2}"/>
              </a:ext>
            </a:extLst>
          </p:cNvPr>
          <p:cNvSpPr/>
          <p:nvPr/>
        </p:nvSpPr>
        <p:spPr>
          <a:xfrm>
            <a:off x="6895762" y="3532826"/>
            <a:ext cx="2803083" cy="2990169"/>
          </a:xfrm>
          <a:prstGeom prst="ellipse">
            <a:avLst/>
          </a:prstGeom>
          <a:solidFill>
            <a:srgbClr val="2D626D"/>
          </a:solidFill>
          <a:ln>
            <a:solidFill>
              <a:srgbClr val="184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A18E3-EBF2-BFD5-4FF6-91FD8232838E}"/>
              </a:ext>
            </a:extLst>
          </p:cNvPr>
          <p:cNvSpPr/>
          <p:nvPr/>
        </p:nvSpPr>
        <p:spPr>
          <a:xfrm>
            <a:off x="7106967" y="3648478"/>
            <a:ext cx="2490661" cy="2638235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CB0509-4211-F4FD-CD68-A57FDA5921C2}"/>
              </a:ext>
            </a:extLst>
          </p:cNvPr>
          <p:cNvGrpSpPr/>
          <p:nvPr/>
        </p:nvGrpSpPr>
        <p:grpSpPr>
          <a:xfrm>
            <a:off x="8807407" y="329275"/>
            <a:ext cx="3444555" cy="1086722"/>
            <a:chOff x="8817400" y="327509"/>
            <a:chExt cx="3444555" cy="1086722"/>
          </a:xfrm>
        </p:grpSpPr>
        <p:sp>
          <p:nvSpPr>
            <p:cNvPr id="16" name="Terminator 16">
              <a:extLst>
                <a:ext uri="{FF2B5EF4-FFF2-40B4-BE49-F238E27FC236}">
                  <a16:creationId xmlns:a16="http://schemas.microsoft.com/office/drawing/2014/main" id="{BC69A9C8-C979-58F7-7DF9-D81E9BC43B89}"/>
                </a:ext>
              </a:extLst>
            </p:cNvPr>
            <p:cNvSpPr/>
            <p:nvPr/>
          </p:nvSpPr>
          <p:spPr>
            <a:xfrm rot="10800000">
              <a:off x="10502523" y="327509"/>
              <a:ext cx="1759432" cy="108672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358 w 21600"/>
                <a:gd name="connsiteY0" fmla="*/ 0 h 21820"/>
                <a:gd name="connsiteX1" fmla="*/ 18125 w 21600"/>
                <a:gd name="connsiteY1" fmla="*/ 220 h 21820"/>
                <a:gd name="connsiteX2" fmla="*/ 21600 w 21600"/>
                <a:gd name="connsiteY2" fmla="*/ 11020 h 21820"/>
                <a:gd name="connsiteX3" fmla="*/ 18125 w 21600"/>
                <a:gd name="connsiteY3" fmla="*/ 21820 h 21820"/>
                <a:gd name="connsiteX4" fmla="*/ 3475 w 21600"/>
                <a:gd name="connsiteY4" fmla="*/ 21820 h 21820"/>
                <a:gd name="connsiteX5" fmla="*/ 0 w 21600"/>
                <a:gd name="connsiteY5" fmla="*/ 11020 h 21820"/>
                <a:gd name="connsiteX6" fmla="*/ 3358 w 21600"/>
                <a:gd name="connsiteY6" fmla="*/ 0 h 21820"/>
                <a:gd name="connsiteX0" fmla="*/ 1634 w 19876"/>
                <a:gd name="connsiteY0" fmla="*/ 0 h 21820"/>
                <a:gd name="connsiteX1" fmla="*/ 16401 w 19876"/>
                <a:gd name="connsiteY1" fmla="*/ 220 h 21820"/>
                <a:gd name="connsiteX2" fmla="*/ 19876 w 19876"/>
                <a:gd name="connsiteY2" fmla="*/ 11020 h 21820"/>
                <a:gd name="connsiteX3" fmla="*/ 16401 w 19876"/>
                <a:gd name="connsiteY3" fmla="*/ 21820 h 21820"/>
                <a:gd name="connsiteX4" fmla="*/ 1751 w 19876"/>
                <a:gd name="connsiteY4" fmla="*/ 21820 h 21820"/>
                <a:gd name="connsiteX5" fmla="*/ 28 w 19876"/>
                <a:gd name="connsiteY5" fmla="*/ 11680 h 21820"/>
                <a:gd name="connsiteX6" fmla="*/ 1634 w 19876"/>
                <a:gd name="connsiteY6" fmla="*/ 0 h 2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6" h="21820">
                  <a:moveTo>
                    <a:pt x="1634" y="0"/>
                  </a:moveTo>
                  <a:cubicBezTo>
                    <a:pt x="6517" y="0"/>
                    <a:pt x="11518" y="220"/>
                    <a:pt x="16401" y="220"/>
                  </a:cubicBezTo>
                  <a:cubicBezTo>
                    <a:pt x="18320" y="220"/>
                    <a:pt x="19876" y="5055"/>
                    <a:pt x="19876" y="11020"/>
                  </a:cubicBezTo>
                  <a:cubicBezTo>
                    <a:pt x="19876" y="16985"/>
                    <a:pt x="18320" y="21820"/>
                    <a:pt x="16401" y="21820"/>
                  </a:cubicBezTo>
                  <a:lnTo>
                    <a:pt x="1751" y="21820"/>
                  </a:lnTo>
                  <a:cubicBezTo>
                    <a:pt x="-168" y="21820"/>
                    <a:pt x="48" y="15317"/>
                    <a:pt x="28" y="11680"/>
                  </a:cubicBezTo>
                  <a:cubicBezTo>
                    <a:pt x="8" y="8043"/>
                    <a:pt x="-285" y="0"/>
                    <a:pt x="1634" y="0"/>
                  </a:cubicBezTo>
                  <a:close/>
                </a:path>
              </a:pathLst>
            </a:cu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FC4BEA-08CA-19AE-EF6B-56162B639875}"/>
                </a:ext>
              </a:extLst>
            </p:cNvPr>
            <p:cNvGrpSpPr/>
            <p:nvPr/>
          </p:nvGrpSpPr>
          <p:grpSpPr>
            <a:xfrm>
              <a:off x="8817400" y="519250"/>
              <a:ext cx="2350161" cy="794752"/>
              <a:chOff x="8702337" y="422912"/>
              <a:chExt cx="2350161" cy="794752"/>
            </a:xfrm>
          </p:grpSpPr>
          <p:sp>
            <p:nvSpPr>
              <p:cNvPr id="18" name="Terminator 19">
                <a:extLst>
                  <a:ext uri="{FF2B5EF4-FFF2-40B4-BE49-F238E27FC236}">
                    <a16:creationId xmlns:a16="http://schemas.microsoft.com/office/drawing/2014/main" id="{4F5791A4-D24F-E9CA-F946-DCC10148D4C6}"/>
                  </a:ext>
                </a:extLst>
              </p:cNvPr>
              <p:cNvSpPr/>
              <p:nvPr/>
            </p:nvSpPr>
            <p:spPr>
              <a:xfrm>
                <a:off x="8702337" y="422912"/>
                <a:ext cx="2350161" cy="794752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197C7D3-4868-8EEC-F447-06C7CC8FD3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590"/>
              <a:stretch/>
            </p:blipFill>
            <p:spPr>
              <a:xfrm>
                <a:off x="8788097" y="520574"/>
                <a:ext cx="764907" cy="61240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53930AF-47A3-1E9D-D9FB-B01044D06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3838" y="455747"/>
                <a:ext cx="499984" cy="67723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B28EA6D-83C3-B298-1B29-7E647B5959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3413" y="474179"/>
                <a:ext cx="728673" cy="658800"/>
              </a:xfrm>
              <a:prstGeom prst="rect">
                <a:avLst/>
              </a:prstGeom>
            </p:spPr>
          </p:pic>
        </p:grp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3BE732F-685E-33C1-F24E-ECE613BA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5566" y="719120"/>
            <a:ext cx="458449" cy="365125"/>
          </a:xfrm>
        </p:spPr>
        <p:txBody>
          <a:bodyPr/>
          <a:lstStyle/>
          <a:p>
            <a:fld id="{67820E3B-0426-4A31-B2F7-93308D7636EA}" type="slidenum">
              <a:rPr lang="fa-IR" sz="2800" b="1" smtClean="0">
                <a:solidFill>
                  <a:schemeClr val="bg1"/>
                </a:solidFill>
              </a:rPr>
              <a:t>7</a:t>
            </a:fld>
            <a:endParaRPr lang="fa-IR" sz="2800" b="1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559DBA-997F-E9C3-E247-116C8C912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07" y="2460508"/>
            <a:ext cx="3132991" cy="313299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B17AF1-FF21-EE75-5492-BCF225E536D5}"/>
              </a:ext>
            </a:extLst>
          </p:cNvPr>
          <p:cNvSpPr txBox="1"/>
          <p:nvPr/>
        </p:nvSpPr>
        <p:spPr>
          <a:xfrm>
            <a:off x="7136546" y="4272536"/>
            <a:ext cx="249066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>
                <a:solidFill>
                  <a:srgbClr val="03434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زمانبندی</a:t>
            </a:r>
          </a:p>
          <a:p>
            <a:pPr algn="ctr"/>
            <a:endParaRPr lang="fa-IR" sz="3200" b="1" dirty="0">
              <a:solidFill>
                <a:srgbClr val="03434F"/>
              </a:solidFill>
              <a:latin typeface="Calibri" panose="020F0502020204030204" pitchFamily="34" charset="0"/>
              <a:ea typeface="GungsuhChe" panose="02030609000101010101" pitchFamily="49" charset="-127"/>
              <a:cs typeface="B Farnaz" panose="00000400000000000000" pitchFamily="2" charset="-78"/>
            </a:endParaRPr>
          </a:p>
          <a:p>
            <a:pPr algn="ctr"/>
            <a:r>
              <a:rPr lang="fa-IR" sz="3200" b="1" dirty="0">
                <a:solidFill>
                  <a:srgbClr val="03434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 ارائه محصول</a:t>
            </a:r>
          </a:p>
        </p:txBody>
      </p:sp>
    </p:spTree>
    <p:extLst>
      <p:ext uri="{BB962C8B-B14F-4D97-AF65-F5344CB8AC3E}">
        <p14:creationId xmlns:p14="http://schemas.microsoft.com/office/powerpoint/2010/main" val="7167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AA1C417-8AE0-86AC-9C93-F8E9AE40CBC4}"/>
              </a:ext>
            </a:extLst>
          </p:cNvPr>
          <p:cNvSpPr/>
          <p:nvPr/>
        </p:nvSpPr>
        <p:spPr>
          <a:xfrm rot="20848574">
            <a:off x="7566949" y="1777266"/>
            <a:ext cx="4516154" cy="4738047"/>
          </a:xfrm>
          <a:prstGeom prst="ellipse">
            <a:avLst/>
          </a:prstGeom>
          <a:solidFill>
            <a:srgbClr val="E28A15"/>
          </a:solidFill>
          <a:ln>
            <a:solidFill>
              <a:srgbClr val="E28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9444A4-EDBF-8E1A-F643-9C512501FD57}"/>
              </a:ext>
            </a:extLst>
          </p:cNvPr>
          <p:cNvSpPr/>
          <p:nvPr/>
        </p:nvSpPr>
        <p:spPr>
          <a:xfrm>
            <a:off x="8004749" y="2133585"/>
            <a:ext cx="4062744" cy="4049978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E7030B-44D5-32A3-4BBE-410A409A8662}"/>
              </a:ext>
            </a:extLst>
          </p:cNvPr>
          <p:cNvSpPr/>
          <p:nvPr/>
        </p:nvSpPr>
        <p:spPr>
          <a:xfrm>
            <a:off x="6680103" y="3305583"/>
            <a:ext cx="3040005" cy="3133434"/>
          </a:xfrm>
          <a:prstGeom prst="ellipse">
            <a:avLst/>
          </a:prstGeom>
          <a:solidFill>
            <a:srgbClr val="03434F"/>
          </a:solidFill>
          <a:ln>
            <a:solidFill>
              <a:srgbClr val="184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7CD16C-B1B1-6950-93FB-6765C17E4205}"/>
              </a:ext>
            </a:extLst>
          </p:cNvPr>
          <p:cNvSpPr/>
          <p:nvPr/>
        </p:nvSpPr>
        <p:spPr>
          <a:xfrm>
            <a:off x="6891042" y="3448847"/>
            <a:ext cx="2803083" cy="2990169"/>
          </a:xfrm>
          <a:prstGeom prst="ellipse">
            <a:avLst/>
          </a:prstGeom>
          <a:solidFill>
            <a:srgbClr val="2D626D"/>
          </a:solidFill>
          <a:ln>
            <a:solidFill>
              <a:srgbClr val="184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E4F2F-A0BC-A968-533D-8DD1AAE41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04" y="2178028"/>
            <a:ext cx="3380434" cy="338043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02ABB9A-6210-F0BF-15CE-55CF6A1F3A78}"/>
              </a:ext>
            </a:extLst>
          </p:cNvPr>
          <p:cNvSpPr/>
          <p:nvPr/>
        </p:nvSpPr>
        <p:spPr>
          <a:xfrm>
            <a:off x="7290837" y="3725207"/>
            <a:ext cx="2362801" cy="2502799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F15124-0AE8-9BBE-792B-16120C7C29D8}"/>
              </a:ext>
            </a:extLst>
          </p:cNvPr>
          <p:cNvSpPr txBox="1"/>
          <p:nvPr/>
        </p:nvSpPr>
        <p:spPr>
          <a:xfrm>
            <a:off x="7331325" y="4383070"/>
            <a:ext cx="2362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b="1" dirty="0">
                <a:solidFill>
                  <a:srgbClr val="03434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مدل </a:t>
            </a:r>
          </a:p>
          <a:p>
            <a:pPr algn="ctr"/>
            <a:r>
              <a:rPr lang="fa-IR" sz="3600" b="1" dirty="0">
                <a:solidFill>
                  <a:srgbClr val="03434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کسب و کار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3C2A95-A86C-F281-1380-2F7341415D1F}"/>
              </a:ext>
            </a:extLst>
          </p:cNvPr>
          <p:cNvGrpSpPr/>
          <p:nvPr/>
        </p:nvGrpSpPr>
        <p:grpSpPr>
          <a:xfrm>
            <a:off x="8807405" y="432277"/>
            <a:ext cx="3444555" cy="1086722"/>
            <a:chOff x="8817400" y="327509"/>
            <a:chExt cx="3444555" cy="1086722"/>
          </a:xfrm>
        </p:grpSpPr>
        <p:sp>
          <p:nvSpPr>
            <p:cNvPr id="12" name="Terminator 16">
              <a:extLst>
                <a:ext uri="{FF2B5EF4-FFF2-40B4-BE49-F238E27FC236}">
                  <a16:creationId xmlns:a16="http://schemas.microsoft.com/office/drawing/2014/main" id="{AF6FCCB3-A7BE-5CEC-CE4F-B646524996B1}"/>
                </a:ext>
              </a:extLst>
            </p:cNvPr>
            <p:cNvSpPr/>
            <p:nvPr/>
          </p:nvSpPr>
          <p:spPr>
            <a:xfrm rot="10800000">
              <a:off x="10502523" y="327509"/>
              <a:ext cx="1759432" cy="108672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358 w 21600"/>
                <a:gd name="connsiteY0" fmla="*/ 0 h 21820"/>
                <a:gd name="connsiteX1" fmla="*/ 18125 w 21600"/>
                <a:gd name="connsiteY1" fmla="*/ 220 h 21820"/>
                <a:gd name="connsiteX2" fmla="*/ 21600 w 21600"/>
                <a:gd name="connsiteY2" fmla="*/ 11020 h 21820"/>
                <a:gd name="connsiteX3" fmla="*/ 18125 w 21600"/>
                <a:gd name="connsiteY3" fmla="*/ 21820 h 21820"/>
                <a:gd name="connsiteX4" fmla="*/ 3475 w 21600"/>
                <a:gd name="connsiteY4" fmla="*/ 21820 h 21820"/>
                <a:gd name="connsiteX5" fmla="*/ 0 w 21600"/>
                <a:gd name="connsiteY5" fmla="*/ 11020 h 21820"/>
                <a:gd name="connsiteX6" fmla="*/ 3358 w 21600"/>
                <a:gd name="connsiteY6" fmla="*/ 0 h 21820"/>
                <a:gd name="connsiteX0" fmla="*/ 1634 w 19876"/>
                <a:gd name="connsiteY0" fmla="*/ 0 h 21820"/>
                <a:gd name="connsiteX1" fmla="*/ 16401 w 19876"/>
                <a:gd name="connsiteY1" fmla="*/ 220 h 21820"/>
                <a:gd name="connsiteX2" fmla="*/ 19876 w 19876"/>
                <a:gd name="connsiteY2" fmla="*/ 11020 h 21820"/>
                <a:gd name="connsiteX3" fmla="*/ 16401 w 19876"/>
                <a:gd name="connsiteY3" fmla="*/ 21820 h 21820"/>
                <a:gd name="connsiteX4" fmla="*/ 1751 w 19876"/>
                <a:gd name="connsiteY4" fmla="*/ 21820 h 21820"/>
                <a:gd name="connsiteX5" fmla="*/ 28 w 19876"/>
                <a:gd name="connsiteY5" fmla="*/ 11680 h 21820"/>
                <a:gd name="connsiteX6" fmla="*/ 1634 w 19876"/>
                <a:gd name="connsiteY6" fmla="*/ 0 h 2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6" h="21820">
                  <a:moveTo>
                    <a:pt x="1634" y="0"/>
                  </a:moveTo>
                  <a:cubicBezTo>
                    <a:pt x="6517" y="0"/>
                    <a:pt x="11518" y="220"/>
                    <a:pt x="16401" y="220"/>
                  </a:cubicBezTo>
                  <a:cubicBezTo>
                    <a:pt x="18320" y="220"/>
                    <a:pt x="19876" y="5055"/>
                    <a:pt x="19876" y="11020"/>
                  </a:cubicBezTo>
                  <a:cubicBezTo>
                    <a:pt x="19876" y="16985"/>
                    <a:pt x="18320" y="21820"/>
                    <a:pt x="16401" y="21820"/>
                  </a:cubicBezTo>
                  <a:lnTo>
                    <a:pt x="1751" y="21820"/>
                  </a:lnTo>
                  <a:cubicBezTo>
                    <a:pt x="-168" y="21820"/>
                    <a:pt x="48" y="15317"/>
                    <a:pt x="28" y="11680"/>
                  </a:cubicBezTo>
                  <a:cubicBezTo>
                    <a:pt x="8" y="8043"/>
                    <a:pt x="-285" y="0"/>
                    <a:pt x="1634" y="0"/>
                  </a:cubicBezTo>
                  <a:close/>
                </a:path>
              </a:pathLst>
            </a:cu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F515EFB-C73E-AEE5-7EF1-0AADE2EF4DE5}"/>
                </a:ext>
              </a:extLst>
            </p:cNvPr>
            <p:cNvGrpSpPr/>
            <p:nvPr/>
          </p:nvGrpSpPr>
          <p:grpSpPr>
            <a:xfrm>
              <a:off x="8817400" y="519250"/>
              <a:ext cx="2350161" cy="794752"/>
              <a:chOff x="8702337" y="422912"/>
              <a:chExt cx="2350161" cy="794752"/>
            </a:xfrm>
          </p:grpSpPr>
          <p:sp>
            <p:nvSpPr>
              <p:cNvPr id="17" name="Terminator 19">
                <a:extLst>
                  <a:ext uri="{FF2B5EF4-FFF2-40B4-BE49-F238E27FC236}">
                    <a16:creationId xmlns:a16="http://schemas.microsoft.com/office/drawing/2014/main" id="{5BAA37F7-7107-A31C-491B-F3D82F5E53EF}"/>
                  </a:ext>
                </a:extLst>
              </p:cNvPr>
              <p:cNvSpPr/>
              <p:nvPr/>
            </p:nvSpPr>
            <p:spPr>
              <a:xfrm>
                <a:off x="8702337" y="422912"/>
                <a:ext cx="2350161" cy="794752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EB14079-B6D0-9041-A5A4-BB7BEA47E5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590"/>
              <a:stretch/>
            </p:blipFill>
            <p:spPr>
              <a:xfrm>
                <a:off x="8788097" y="520574"/>
                <a:ext cx="764907" cy="61240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125FFD0-2D73-B8D2-8F82-443A4F99F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3838" y="455747"/>
                <a:ext cx="499984" cy="67723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66D71A0-782D-10FC-0941-DB10784DF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3413" y="474179"/>
                <a:ext cx="728673" cy="658800"/>
              </a:xfrm>
              <a:prstGeom prst="rect">
                <a:avLst/>
              </a:prstGeom>
            </p:spPr>
          </p:pic>
        </p:grp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F0D380C-CC94-EF68-F0EB-C9A74BFD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683" y="753800"/>
            <a:ext cx="623341" cy="365125"/>
          </a:xfrm>
        </p:spPr>
        <p:txBody>
          <a:bodyPr/>
          <a:lstStyle/>
          <a:p>
            <a:fld id="{67820E3B-0426-4A31-B2F7-93308D7636EA}" type="slidenum">
              <a:rPr lang="fa-IR" sz="2800" b="1" smtClean="0">
                <a:solidFill>
                  <a:schemeClr val="bg1"/>
                </a:solidFill>
              </a:rPr>
              <a:t>8</a:t>
            </a:fld>
            <a:endParaRPr lang="fa-I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7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30A1323-C9B3-6CAC-2208-0D3112777FA7}"/>
              </a:ext>
            </a:extLst>
          </p:cNvPr>
          <p:cNvGrpSpPr/>
          <p:nvPr/>
        </p:nvGrpSpPr>
        <p:grpSpPr>
          <a:xfrm>
            <a:off x="6680103" y="1777266"/>
            <a:ext cx="5403000" cy="4738047"/>
            <a:chOff x="6680103" y="1762276"/>
            <a:chExt cx="5403000" cy="473804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A1C417-8AE0-86AC-9C93-F8E9AE40CBC4}"/>
                </a:ext>
              </a:extLst>
            </p:cNvPr>
            <p:cNvSpPr/>
            <p:nvPr/>
          </p:nvSpPr>
          <p:spPr>
            <a:xfrm rot="20848574">
              <a:off x="7566949" y="1762276"/>
              <a:ext cx="4516154" cy="4738047"/>
            </a:xfrm>
            <a:prstGeom prst="ellipse">
              <a:avLst/>
            </a:pr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9444A4-EDBF-8E1A-F643-9C512501FD57}"/>
                </a:ext>
              </a:extLst>
            </p:cNvPr>
            <p:cNvSpPr/>
            <p:nvPr/>
          </p:nvSpPr>
          <p:spPr>
            <a:xfrm>
              <a:off x="8004749" y="2118595"/>
              <a:ext cx="4062744" cy="4049978"/>
            </a:xfrm>
            <a:prstGeom prst="ellipse">
              <a:avLst/>
            </a:prstGeom>
            <a:solidFill>
              <a:schemeClr val="bg1">
                <a:alpha val="9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E7030B-44D5-32A3-4BBE-410A409A8662}"/>
                </a:ext>
              </a:extLst>
            </p:cNvPr>
            <p:cNvSpPr/>
            <p:nvPr/>
          </p:nvSpPr>
          <p:spPr>
            <a:xfrm>
              <a:off x="6680103" y="3290593"/>
              <a:ext cx="3040005" cy="3133434"/>
            </a:xfrm>
            <a:prstGeom prst="ellipse">
              <a:avLst/>
            </a:prstGeom>
            <a:solidFill>
              <a:srgbClr val="03434F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7CD16C-B1B1-6950-93FB-6765C17E4205}"/>
                </a:ext>
              </a:extLst>
            </p:cNvPr>
            <p:cNvSpPr/>
            <p:nvPr/>
          </p:nvSpPr>
          <p:spPr>
            <a:xfrm>
              <a:off x="6891042" y="3433857"/>
              <a:ext cx="2803083" cy="2990169"/>
            </a:xfrm>
            <a:prstGeom prst="ellipse">
              <a:avLst/>
            </a:prstGeom>
            <a:solidFill>
              <a:srgbClr val="2D626D"/>
            </a:solidFill>
            <a:ln>
              <a:solidFill>
                <a:srgbClr val="18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8A32BFF0-449A-1A72-1E32-74D12931B582}"/>
              </a:ext>
            </a:extLst>
          </p:cNvPr>
          <p:cNvSpPr/>
          <p:nvPr/>
        </p:nvSpPr>
        <p:spPr>
          <a:xfrm>
            <a:off x="7295273" y="3692531"/>
            <a:ext cx="2362801" cy="2502799"/>
          </a:xfrm>
          <a:prstGeom prst="ellipse">
            <a:avLst/>
          </a:prstGeom>
          <a:solidFill>
            <a:schemeClr val="bg1">
              <a:alpha val="9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805FF-B26E-811A-9C7F-BF9405B19299}"/>
              </a:ext>
            </a:extLst>
          </p:cNvPr>
          <p:cNvSpPr txBox="1"/>
          <p:nvPr/>
        </p:nvSpPr>
        <p:spPr>
          <a:xfrm>
            <a:off x="7356170" y="4706304"/>
            <a:ext cx="18728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800" b="1" dirty="0">
                <a:solidFill>
                  <a:srgbClr val="03434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B Farnaz" panose="00000400000000000000" pitchFamily="2" charset="-78"/>
              </a:rPr>
              <a:t>رقبا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04CA9F-8DC3-252D-41F7-F9D9D621301E}"/>
              </a:ext>
            </a:extLst>
          </p:cNvPr>
          <p:cNvGrpSpPr/>
          <p:nvPr/>
        </p:nvGrpSpPr>
        <p:grpSpPr>
          <a:xfrm>
            <a:off x="8807407" y="329275"/>
            <a:ext cx="3444555" cy="1086722"/>
            <a:chOff x="8817400" y="327509"/>
            <a:chExt cx="3444555" cy="1086722"/>
          </a:xfrm>
        </p:grpSpPr>
        <p:sp>
          <p:nvSpPr>
            <p:cNvPr id="12" name="Terminator 16">
              <a:extLst>
                <a:ext uri="{FF2B5EF4-FFF2-40B4-BE49-F238E27FC236}">
                  <a16:creationId xmlns:a16="http://schemas.microsoft.com/office/drawing/2014/main" id="{37368F94-0D6F-D05A-E553-FC341074D372}"/>
                </a:ext>
              </a:extLst>
            </p:cNvPr>
            <p:cNvSpPr/>
            <p:nvPr/>
          </p:nvSpPr>
          <p:spPr>
            <a:xfrm rot="10800000">
              <a:off x="10502523" y="327509"/>
              <a:ext cx="1759432" cy="1086722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358 w 21600"/>
                <a:gd name="connsiteY0" fmla="*/ 0 h 21820"/>
                <a:gd name="connsiteX1" fmla="*/ 18125 w 21600"/>
                <a:gd name="connsiteY1" fmla="*/ 220 h 21820"/>
                <a:gd name="connsiteX2" fmla="*/ 21600 w 21600"/>
                <a:gd name="connsiteY2" fmla="*/ 11020 h 21820"/>
                <a:gd name="connsiteX3" fmla="*/ 18125 w 21600"/>
                <a:gd name="connsiteY3" fmla="*/ 21820 h 21820"/>
                <a:gd name="connsiteX4" fmla="*/ 3475 w 21600"/>
                <a:gd name="connsiteY4" fmla="*/ 21820 h 21820"/>
                <a:gd name="connsiteX5" fmla="*/ 0 w 21600"/>
                <a:gd name="connsiteY5" fmla="*/ 11020 h 21820"/>
                <a:gd name="connsiteX6" fmla="*/ 3358 w 21600"/>
                <a:gd name="connsiteY6" fmla="*/ 0 h 21820"/>
                <a:gd name="connsiteX0" fmla="*/ 1634 w 19876"/>
                <a:gd name="connsiteY0" fmla="*/ 0 h 21820"/>
                <a:gd name="connsiteX1" fmla="*/ 16401 w 19876"/>
                <a:gd name="connsiteY1" fmla="*/ 220 h 21820"/>
                <a:gd name="connsiteX2" fmla="*/ 19876 w 19876"/>
                <a:gd name="connsiteY2" fmla="*/ 11020 h 21820"/>
                <a:gd name="connsiteX3" fmla="*/ 16401 w 19876"/>
                <a:gd name="connsiteY3" fmla="*/ 21820 h 21820"/>
                <a:gd name="connsiteX4" fmla="*/ 1751 w 19876"/>
                <a:gd name="connsiteY4" fmla="*/ 21820 h 21820"/>
                <a:gd name="connsiteX5" fmla="*/ 28 w 19876"/>
                <a:gd name="connsiteY5" fmla="*/ 11680 h 21820"/>
                <a:gd name="connsiteX6" fmla="*/ 1634 w 19876"/>
                <a:gd name="connsiteY6" fmla="*/ 0 h 2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6" h="21820">
                  <a:moveTo>
                    <a:pt x="1634" y="0"/>
                  </a:moveTo>
                  <a:cubicBezTo>
                    <a:pt x="6517" y="0"/>
                    <a:pt x="11518" y="220"/>
                    <a:pt x="16401" y="220"/>
                  </a:cubicBezTo>
                  <a:cubicBezTo>
                    <a:pt x="18320" y="220"/>
                    <a:pt x="19876" y="5055"/>
                    <a:pt x="19876" y="11020"/>
                  </a:cubicBezTo>
                  <a:cubicBezTo>
                    <a:pt x="19876" y="16985"/>
                    <a:pt x="18320" y="21820"/>
                    <a:pt x="16401" y="21820"/>
                  </a:cubicBezTo>
                  <a:lnTo>
                    <a:pt x="1751" y="21820"/>
                  </a:lnTo>
                  <a:cubicBezTo>
                    <a:pt x="-168" y="21820"/>
                    <a:pt x="48" y="15317"/>
                    <a:pt x="28" y="11680"/>
                  </a:cubicBezTo>
                  <a:cubicBezTo>
                    <a:pt x="8" y="8043"/>
                    <a:pt x="-285" y="0"/>
                    <a:pt x="1634" y="0"/>
                  </a:cubicBezTo>
                  <a:close/>
                </a:path>
              </a:pathLst>
            </a:custGeom>
            <a:solidFill>
              <a:srgbClr val="E28A15"/>
            </a:solidFill>
            <a:ln>
              <a:solidFill>
                <a:srgbClr val="E2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06F449-E777-58D8-2AF8-D2A8EFAE2A65}"/>
                </a:ext>
              </a:extLst>
            </p:cNvPr>
            <p:cNvGrpSpPr/>
            <p:nvPr/>
          </p:nvGrpSpPr>
          <p:grpSpPr>
            <a:xfrm>
              <a:off x="8817400" y="519250"/>
              <a:ext cx="2350161" cy="794752"/>
              <a:chOff x="8702337" y="422912"/>
              <a:chExt cx="2350161" cy="794752"/>
            </a:xfrm>
          </p:grpSpPr>
          <p:sp>
            <p:nvSpPr>
              <p:cNvPr id="17" name="Terminator 19">
                <a:extLst>
                  <a:ext uri="{FF2B5EF4-FFF2-40B4-BE49-F238E27FC236}">
                    <a16:creationId xmlns:a16="http://schemas.microsoft.com/office/drawing/2014/main" id="{81273F94-BEE6-7706-AF61-12ADC059C2D0}"/>
                  </a:ext>
                </a:extLst>
              </p:cNvPr>
              <p:cNvSpPr/>
              <p:nvPr/>
            </p:nvSpPr>
            <p:spPr>
              <a:xfrm>
                <a:off x="8702337" y="422912"/>
                <a:ext cx="2350161" cy="794752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32221ED-2883-BB2D-851C-7000C29CD8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590"/>
              <a:stretch/>
            </p:blipFill>
            <p:spPr>
              <a:xfrm>
                <a:off x="8788097" y="520574"/>
                <a:ext cx="764907" cy="61240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E299A87-4467-FDE1-F0C5-82F27A410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3838" y="455747"/>
                <a:ext cx="499984" cy="67723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06FCFE2-5267-2BF2-EEC6-F2E15CAF9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3413" y="474179"/>
                <a:ext cx="728673" cy="658800"/>
              </a:xfrm>
              <a:prstGeom prst="rect">
                <a:avLst/>
              </a:prstGeom>
            </p:spPr>
          </p:pic>
        </p:grp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A5C57A1-1675-38F3-CA10-CD5465DF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5546" y="690073"/>
            <a:ext cx="428469" cy="365125"/>
          </a:xfrm>
        </p:spPr>
        <p:txBody>
          <a:bodyPr/>
          <a:lstStyle/>
          <a:p>
            <a:fld id="{67820E3B-0426-4A31-B2F7-93308D7636EA}" type="slidenum">
              <a:rPr lang="fa-IR" sz="2800" b="1" smtClean="0">
                <a:solidFill>
                  <a:schemeClr val="bg1"/>
                </a:solidFill>
              </a:rPr>
              <a:t>9</a:t>
            </a:fld>
            <a:endParaRPr lang="fa-IR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C2291A5-8893-E9E8-898B-83A884728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88" y="2069042"/>
            <a:ext cx="4117260" cy="33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83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56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37</cp:revision>
  <dcterms:created xsi:type="dcterms:W3CDTF">2022-10-30T11:06:28Z</dcterms:created>
  <dcterms:modified xsi:type="dcterms:W3CDTF">2022-11-28T08:23:37Z</dcterms:modified>
</cp:coreProperties>
</file>